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theme/theme2.xml" ContentType="application/vnd.openxmlformats-officedocument.theme+xml"/>
  <Override PartName="/ppt/theme/theme3.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13"/>
  </p:notesMasterIdLst>
  <p:handoutMasterIdLst>
    <p:handoutMasterId r:id="rId14"/>
  </p:handoutMasterIdLst>
  <p:sldIdLst>
    <p:sldId id="317" r:id="rId2"/>
    <p:sldId id="318" r:id="rId3"/>
    <p:sldId id="320" r:id="rId4"/>
    <p:sldId id="321" r:id="rId5"/>
    <p:sldId id="4385" r:id="rId6"/>
    <p:sldId id="323" r:id="rId7"/>
    <p:sldId id="4387" r:id="rId8"/>
    <p:sldId id="4388" r:id="rId9"/>
    <p:sldId id="4389" r:id="rId10"/>
    <p:sldId id="4390" r:id="rId11"/>
    <p:sldId id="460" r:id="rId12"/>
  </p:sldIdLst>
  <p:sldSz cx="12192000" cy="6858000"/>
  <p:notesSz cx="6858000" cy="987266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vonne Jänchen" initials="YJ" lastIdx="1" clrIdx="0">
    <p:extLst>
      <p:ext uri="{19B8F6BF-5375-455C-9EA6-DF929625EA0E}">
        <p15:presenceInfo xmlns:p15="http://schemas.microsoft.com/office/powerpoint/2012/main" userId="Yvonne Jänche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75D"/>
    <a:srgbClr val="FFC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371" autoAdjust="0"/>
    <p:restoredTop sz="94617" autoAdjust="0"/>
  </p:normalViewPr>
  <p:slideViewPr>
    <p:cSldViewPr showGuides="1">
      <p:cViewPr varScale="1">
        <p:scale>
          <a:sx n="109" d="100"/>
          <a:sy n="109" d="100"/>
        </p:scale>
        <p:origin x="138" y="534"/>
      </p:cViewPr>
      <p:guideLst/>
    </p:cSldViewPr>
  </p:slideViewPr>
  <p:outlineViewPr>
    <p:cViewPr>
      <p:scale>
        <a:sx n="33" d="100"/>
        <a:sy n="33" d="100"/>
      </p:scale>
      <p:origin x="0" y="-20625"/>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4" d="100"/>
          <a:sy n="84" d="100"/>
        </p:scale>
        <p:origin x="2979" y="39"/>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476672" y="247674"/>
            <a:ext cx="4320480" cy="334875"/>
          </a:xfrm>
          <a:prstGeom prst="rect">
            <a:avLst/>
          </a:prstGeom>
        </p:spPr>
        <p:txBody>
          <a:bodyPr vert="horz" lIns="0" tIns="0" rIns="0" bIns="0" rtlCol="0"/>
          <a:lstStyle>
            <a:lvl1pPr algn="l">
              <a:defRPr sz="1200"/>
            </a:lvl1pPr>
          </a:lstStyle>
          <a:p>
            <a:endParaRPr lang="de-CH" sz="1000" dirty="0"/>
          </a:p>
        </p:txBody>
      </p:sp>
      <p:sp>
        <p:nvSpPr>
          <p:cNvPr id="3" name="Datumsplatzhalter 2"/>
          <p:cNvSpPr>
            <a:spLocks noGrp="1"/>
          </p:cNvSpPr>
          <p:nvPr>
            <p:ph type="dt" sz="quarter" idx="1"/>
          </p:nvPr>
        </p:nvSpPr>
        <p:spPr>
          <a:xfrm>
            <a:off x="5137720" y="247674"/>
            <a:ext cx="1243608" cy="334875"/>
          </a:xfrm>
          <a:prstGeom prst="rect">
            <a:avLst/>
          </a:prstGeom>
        </p:spPr>
        <p:txBody>
          <a:bodyPr vert="horz" lIns="0" tIns="0" rIns="0" bIns="0" rtlCol="0"/>
          <a:lstStyle>
            <a:lvl1pPr algn="r">
              <a:defRPr sz="1200"/>
            </a:lvl1pPr>
          </a:lstStyle>
          <a:p>
            <a:fld id="{D3AD8FE0-DA8D-4E18-B8A1-7AC4274A977A}" type="datetimeFigureOut">
              <a:rPr lang="de-CH" sz="1050" smtClean="0"/>
              <a:t>24.11.2022</a:t>
            </a:fld>
            <a:endParaRPr lang="de-CH" sz="1050"/>
          </a:p>
        </p:txBody>
      </p:sp>
      <p:sp>
        <p:nvSpPr>
          <p:cNvPr id="4" name="Fußzeilenplatzhalter 3"/>
          <p:cNvSpPr>
            <a:spLocks noGrp="1"/>
          </p:cNvSpPr>
          <p:nvPr>
            <p:ph type="ftr" sz="quarter" idx="2"/>
          </p:nvPr>
        </p:nvSpPr>
        <p:spPr>
          <a:xfrm>
            <a:off x="476672" y="9165623"/>
            <a:ext cx="4320480" cy="357734"/>
          </a:xfrm>
          <a:prstGeom prst="rect">
            <a:avLst/>
          </a:prstGeom>
        </p:spPr>
        <p:txBody>
          <a:bodyPr vert="horz" lIns="0" tIns="0" rIns="0" bIns="0" rtlCol="0" anchor="b"/>
          <a:lstStyle>
            <a:lvl1pPr algn="l">
              <a:defRPr sz="1200"/>
            </a:lvl1pPr>
          </a:lstStyle>
          <a:p>
            <a:endParaRPr lang="de-CH" sz="1000" dirty="0"/>
          </a:p>
        </p:txBody>
      </p:sp>
      <p:sp>
        <p:nvSpPr>
          <p:cNvPr id="5" name="Foliennummernplatzhalter 4"/>
          <p:cNvSpPr>
            <a:spLocks noGrp="1"/>
          </p:cNvSpPr>
          <p:nvPr>
            <p:ph type="sldNum" sz="quarter" idx="3"/>
          </p:nvPr>
        </p:nvSpPr>
        <p:spPr>
          <a:xfrm>
            <a:off x="5137720" y="9165625"/>
            <a:ext cx="1243608" cy="357732"/>
          </a:xfrm>
          <a:prstGeom prst="rect">
            <a:avLst/>
          </a:prstGeom>
        </p:spPr>
        <p:txBody>
          <a:bodyPr vert="horz" lIns="0" tIns="0" rIns="0" bIns="0" rtlCol="0" anchor="b"/>
          <a:lstStyle>
            <a:lvl1pPr algn="r">
              <a:defRPr sz="1200"/>
            </a:lvl1pPr>
          </a:lstStyle>
          <a:p>
            <a:fld id="{2CEDAA2C-602C-494B-9BFF-F0D7FF14E319}" type="slidenum">
              <a:rPr lang="de-CH" sz="1000" smtClean="0"/>
              <a:t>‹Nr.›</a:t>
            </a:fld>
            <a:endParaRPr lang="de-CH" sz="1000" dirty="0"/>
          </a:p>
        </p:txBody>
      </p:sp>
    </p:spTree>
    <p:extLst>
      <p:ext uri="{BB962C8B-B14F-4D97-AF65-F5344CB8AC3E}">
        <p14:creationId xmlns:p14="http://schemas.microsoft.com/office/powerpoint/2010/main" val="16250026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620688" y="247674"/>
            <a:ext cx="4032448" cy="334874"/>
          </a:xfrm>
          <a:prstGeom prst="rect">
            <a:avLst/>
          </a:prstGeom>
        </p:spPr>
        <p:txBody>
          <a:bodyPr vert="horz" lIns="0" tIns="0" rIns="0" bIns="0" rtlCol="0"/>
          <a:lstStyle>
            <a:lvl1pPr algn="l">
              <a:defRPr sz="1000"/>
            </a:lvl1pPr>
          </a:lstStyle>
          <a:p>
            <a:endParaRPr lang="de-CH" dirty="0"/>
          </a:p>
        </p:txBody>
      </p:sp>
      <p:sp>
        <p:nvSpPr>
          <p:cNvPr id="3" name="Datumsplatzhalter 2"/>
          <p:cNvSpPr>
            <a:spLocks noGrp="1"/>
          </p:cNvSpPr>
          <p:nvPr>
            <p:ph type="dt" idx="1"/>
          </p:nvPr>
        </p:nvSpPr>
        <p:spPr>
          <a:xfrm>
            <a:off x="4869160" y="247674"/>
            <a:ext cx="1577689" cy="334874"/>
          </a:xfrm>
          <a:prstGeom prst="rect">
            <a:avLst/>
          </a:prstGeom>
        </p:spPr>
        <p:txBody>
          <a:bodyPr vert="horz" lIns="0" tIns="0" rIns="0" bIns="0" rtlCol="0"/>
          <a:lstStyle>
            <a:lvl1pPr algn="r">
              <a:defRPr sz="1000"/>
            </a:lvl1pPr>
          </a:lstStyle>
          <a:p>
            <a:fld id="{67103740-C717-4353-A962-7DFFEF2467DB}" type="datetimeFigureOut">
              <a:rPr lang="de-CH" smtClean="0"/>
              <a:pPr/>
              <a:t>24.11.2022</a:t>
            </a:fld>
            <a:endParaRPr lang="de-CH" dirty="0"/>
          </a:p>
        </p:txBody>
      </p:sp>
      <p:sp>
        <p:nvSpPr>
          <p:cNvPr id="4" name="Folienbildplatzhalter 3"/>
          <p:cNvSpPr>
            <a:spLocks noGrp="1" noRot="1" noChangeAspect="1"/>
          </p:cNvSpPr>
          <p:nvPr>
            <p:ph type="sldImg" idx="2"/>
          </p:nvPr>
        </p:nvSpPr>
        <p:spPr>
          <a:xfrm>
            <a:off x="388938" y="679450"/>
            <a:ext cx="6296025" cy="3541713"/>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20689" y="4392109"/>
            <a:ext cx="5826161" cy="4587022"/>
          </a:xfrm>
          <a:prstGeom prst="rect">
            <a:avLst/>
          </a:prstGeom>
        </p:spPr>
        <p:txBody>
          <a:bodyPr vert="horz" lIns="0" tIns="0" rIns="0" bIns="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6" name="Fußzeilenplatzhalter 5"/>
          <p:cNvSpPr>
            <a:spLocks noGrp="1"/>
          </p:cNvSpPr>
          <p:nvPr>
            <p:ph type="ftr" sz="quarter" idx="4"/>
          </p:nvPr>
        </p:nvSpPr>
        <p:spPr>
          <a:xfrm>
            <a:off x="620688" y="9134624"/>
            <a:ext cx="4032448" cy="370279"/>
          </a:xfrm>
          <a:prstGeom prst="rect">
            <a:avLst/>
          </a:prstGeom>
        </p:spPr>
        <p:txBody>
          <a:bodyPr vert="horz" lIns="0" tIns="0" rIns="0" bIns="0" rtlCol="0" anchor="b"/>
          <a:lstStyle>
            <a:lvl1pPr algn="l">
              <a:defRPr sz="1000"/>
            </a:lvl1pPr>
          </a:lstStyle>
          <a:p>
            <a:endParaRPr lang="de-CH" dirty="0"/>
          </a:p>
        </p:txBody>
      </p:sp>
      <p:sp>
        <p:nvSpPr>
          <p:cNvPr id="7" name="Foliennummernplatzhalter 6"/>
          <p:cNvSpPr>
            <a:spLocks noGrp="1"/>
          </p:cNvSpPr>
          <p:nvPr>
            <p:ph type="sldNum" sz="quarter" idx="5"/>
          </p:nvPr>
        </p:nvSpPr>
        <p:spPr>
          <a:xfrm>
            <a:off x="4869160" y="9134624"/>
            <a:ext cx="1577688" cy="370280"/>
          </a:xfrm>
          <a:prstGeom prst="rect">
            <a:avLst/>
          </a:prstGeom>
        </p:spPr>
        <p:txBody>
          <a:bodyPr vert="horz" lIns="0" tIns="0" rIns="0" bIns="0" rtlCol="0" anchor="b"/>
          <a:lstStyle>
            <a:lvl1pPr algn="r">
              <a:defRPr sz="1000"/>
            </a:lvl1pPr>
          </a:lstStyle>
          <a:p>
            <a:fld id="{3A493298-6094-4361-B311-891E531296F6}" type="slidenum">
              <a:rPr lang="de-CH" smtClean="0"/>
              <a:pPr/>
              <a:t>‹Nr.›</a:t>
            </a:fld>
            <a:endParaRPr lang="de-CH" dirty="0"/>
          </a:p>
        </p:txBody>
      </p:sp>
    </p:spTree>
    <p:extLst>
      <p:ext uri="{BB962C8B-B14F-4D97-AF65-F5344CB8AC3E}">
        <p14:creationId xmlns:p14="http://schemas.microsoft.com/office/powerpoint/2010/main" val="3117097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8938" y="679450"/>
            <a:ext cx="6296025" cy="3541713"/>
          </a:xfrm>
        </p:spPr>
      </p:sp>
      <p:sp>
        <p:nvSpPr>
          <p:cNvPr id="3" name="Notizenplatzhalter 2"/>
          <p:cNvSpPr>
            <a:spLocks noGrp="1"/>
          </p:cNvSpPr>
          <p:nvPr>
            <p:ph type="body" idx="1"/>
          </p:nvPr>
        </p:nvSpPr>
        <p:spPr/>
        <p:txBody>
          <a:bodyPr/>
          <a:lstStyle/>
          <a:p>
            <a:r>
              <a:rPr lang="de-CH" sz="1200" dirty="0"/>
              <a:t>Alle Programme haben Komplementarität zu beruflicher Grundbildung und können die gezielte Förderung </a:t>
            </a:r>
          </a:p>
          <a:p>
            <a:r>
              <a:rPr lang="de-CH" sz="1200" dirty="0"/>
              <a:t>transversaler Kompetenzen unterstützen.</a:t>
            </a:r>
          </a:p>
          <a:p>
            <a:endParaRPr lang="de-CH" dirty="0"/>
          </a:p>
        </p:txBody>
      </p:sp>
      <p:sp>
        <p:nvSpPr>
          <p:cNvPr id="4" name="Foliennummernplatzhalter 3"/>
          <p:cNvSpPr>
            <a:spLocks noGrp="1"/>
          </p:cNvSpPr>
          <p:nvPr>
            <p:ph type="sldNum" sz="quarter" idx="5"/>
          </p:nvPr>
        </p:nvSpPr>
        <p:spPr/>
        <p:txBody>
          <a:bodyPr/>
          <a:lstStyle/>
          <a:p>
            <a:fld id="{3A493298-6094-4361-B311-891E531296F6}" type="slidenum">
              <a:rPr lang="de-CH" smtClean="0"/>
              <a:pPr/>
              <a:t>5</a:t>
            </a:fld>
            <a:endParaRPr lang="de-CH" dirty="0"/>
          </a:p>
        </p:txBody>
      </p:sp>
    </p:spTree>
    <p:extLst>
      <p:ext uri="{BB962C8B-B14F-4D97-AF65-F5344CB8AC3E}">
        <p14:creationId xmlns:p14="http://schemas.microsoft.com/office/powerpoint/2010/main" val="3016339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4938" y="758825"/>
            <a:ext cx="7051675" cy="3967163"/>
          </a:xfrm>
        </p:spPr>
      </p:sp>
      <p:sp>
        <p:nvSpPr>
          <p:cNvPr id="3" name="Espace réservé des commentaires 2"/>
          <p:cNvSpPr>
            <a:spLocks noGrp="1"/>
          </p:cNvSpPr>
          <p:nvPr>
            <p:ph type="body" idx="1"/>
          </p:nvPr>
        </p:nvSpPr>
        <p:spPr/>
        <p:txBody>
          <a:bodyPr/>
          <a:lstStyle/>
          <a:p>
            <a:endParaRPr lang="de-CH" dirty="0"/>
          </a:p>
        </p:txBody>
      </p:sp>
      <p:sp>
        <p:nvSpPr>
          <p:cNvPr id="4" name="Espace réservé du numéro de diapositive 3"/>
          <p:cNvSpPr>
            <a:spLocks noGrp="1"/>
          </p:cNvSpPr>
          <p:nvPr>
            <p:ph type="sldNum" sz="quarter" idx="10"/>
          </p:nvPr>
        </p:nvSpPr>
        <p:spPr/>
        <p:txBody>
          <a:bodyPr/>
          <a:lstStyle/>
          <a:p>
            <a:fld id="{3A493298-6094-4361-B311-891E531296F6}" type="slidenum">
              <a:rPr lang="de-CH" smtClean="0"/>
              <a:pPr/>
              <a:t>11</a:t>
            </a:fld>
            <a:endParaRPr lang="de-CH" dirty="0"/>
          </a:p>
        </p:txBody>
      </p:sp>
    </p:spTree>
    <p:extLst>
      <p:ext uri="{BB962C8B-B14F-4D97-AF65-F5344CB8AC3E}">
        <p14:creationId xmlns:p14="http://schemas.microsoft.com/office/powerpoint/2010/main" val="11630574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Grafik 7"/>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11946387" y="6348308"/>
            <a:ext cx="900000" cy="119385"/>
          </a:xfrm>
          <a:prstGeom prst="rect">
            <a:avLst/>
          </a:prstGeom>
        </p:spPr>
      </p:pic>
      <p:pic>
        <p:nvPicPr>
          <p:cNvPr id="10" name="Grafik 9">
            <a:extLst>
              <a:ext uri="{FF2B5EF4-FFF2-40B4-BE49-F238E27FC236}">
                <a16:creationId xmlns:a16="http://schemas.microsoft.com/office/drawing/2014/main" id="{BD383418-1FAA-4B36-ACED-09293882E9B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26294" y="2931112"/>
            <a:ext cx="5687503" cy="866083"/>
          </a:xfrm>
          <a:prstGeom prst="rect">
            <a:avLst/>
          </a:prstGeom>
        </p:spPr>
      </p:pic>
      <p:pic>
        <p:nvPicPr>
          <p:cNvPr id="15" name="Grafik 14">
            <a:extLst>
              <a:ext uri="{FF2B5EF4-FFF2-40B4-BE49-F238E27FC236}">
                <a16:creationId xmlns:a16="http://schemas.microsoft.com/office/drawing/2014/main" id="{EE58DAFA-D7C7-49DB-8C40-8CC344BC0E1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40416" y="2897370"/>
            <a:ext cx="5687503" cy="866083"/>
          </a:xfrm>
          <a:prstGeom prst="rect">
            <a:avLst/>
          </a:prstGeom>
        </p:spPr>
      </p:pic>
      <p:sp>
        <p:nvSpPr>
          <p:cNvPr id="19" name="Textfeld 18">
            <a:extLst>
              <a:ext uri="{FF2B5EF4-FFF2-40B4-BE49-F238E27FC236}">
                <a16:creationId xmlns:a16="http://schemas.microsoft.com/office/drawing/2014/main" id="{A2AF3B56-3F43-4A6B-82B7-540FF807232C}"/>
              </a:ext>
            </a:extLst>
          </p:cNvPr>
          <p:cNvSpPr txBox="1"/>
          <p:nvPr userDrawn="1"/>
        </p:nvSpPr>
        <p:spPr>
          <a:xfrm>
            <a:off x="-3" y="-180873"/>
            <a:ext cx="8784976" cy="161583"/>
          </a:xfrm>
          <a:prstGeom prst="rect">
            <a:avLst/>
          </a:prstGeom>
          <a:noFill/>
        </p:spPr>
        <p:txBody>
          <a:bodyPr wrap="square" lIns="0" tIns="0" rIns="0" bIns="0" rtlCol="0">
            <a:spAutoFit/>
          </a:bodyPr>
          <a:lstStyle/>
          <a:p>
            <a:r>
              <a:rPr lang="de-CH" sz="1050" dirty="0">
                <a:solidFill>
                  <a:schemeClr val="bg1">
                    <a:lumMod val="85000"/>
                  </a:schemeClr>
                </a:solidFill>
              </a:rPr>
              <a:t>Bild ändern: mit Rechts-Klick auf dem Bild: Hintergrund formatieren &gt; Bild &gt; Datei (Bild muss im 16:9 Format anlegt sein)</a:t>
            </a:r>
          </a:p>
        </p:txBody>
      </p:sp>
    </p:spTree>
    <p:extLst>
      <p:ext uri="{BB962C8B-B14F-4D97-AF65-F5344CB8AC3E}">
        <p14:creationId xmlns:p14="http://schemas.microsoft.com/office/powerpoint/2010/main" val="952959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Haupttit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leichschenkliges Dreieck 10">
            <a:extLst>
              <a:ext uri="{FF2B5EF4-FFF2-40B4-BE49-F238E27FC236}">
                <a16:creationId xmlns:a16="http://schemas.microsoft.com/office/drawing/2014/main" id="{F0A6F87B-5034-430A-8D35-7809651E5077}"/>
              </a:ext>
            </a:extLst>
          </p:cNvPr>
          <p:cNvSpPr/>
          <p:nvPr userDrawn="1"/>
        </p:nvSpPr>
        <p:spPr>
          <a:xfrm rot="5400000">
            <a:off x="-383885" y="383884"/>
            <a:ext cx="6858001" cy="6090236"/>
          </a:xfrm>
          <a:prstGeom prst="triangl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de-CH"/>
          </a:p>
        </p:txBody>
      </p:sp>
      <p:sp>
        <p:nvSpPr>
          <p:cNvPr id="18" name="Freihandform: Form 17">
            <a:extLst>
              <a:ext uri="{FF2B5EF4-FFF2-40B4-BE49-F238E27FC236}">
                <a16:creationId xmlns:a16="http://schemas.microsoft.com/office/drawing/2014/main" id="{80DB2271-3A1C-401E-8D12-889A18576319}"/>
              </a:ext>
            </a:extLst>
          </p:cNvPr>
          <p:cNvSpPr/>
          <p:nvPr userDrawn="1"/>
        </p:nvSpPr>
        <p:spPr>
          <a:xfrm>
            <a:off x="5807968" y="-8222"/>
            <a:ext cx="6384032" cy="6872886"/>
          </a:xfrm>
          <a:custGeom>
            <a:avLst/>
            <a:gdLst>
              <a:gd name="connsiteX0" fmla="*/ 0 w 6240016"/>
              <a:gd name="connsiteY0" fmla="*/ 0 h 6872886"/>
              <a:gd name="connsiteX1" fmla="*/ 6240016 w 6240016"/>
              <a:gd name="connsiteY1" fmla="*/ 0 h 6872886"/>
              <a:gd name="connsiteX2" fmla="*/ 6240016 w 6240016"/>
              <a:gd name="connsiteY2" fmla="*/ 6872886 h 6872886"/>
              <a:gd name="connsiteX3" fmla="*/ 0 w 6240016"/>
              <a:gd name="connsiteY3" fmla="*/ 6872886 h 6872886"/>
              <a:gd name="connsiteX4" fmla="*/ 0 w 6240016"/>
              <a:gd name="connsiteY4" fmla="*/ 6864664 h 6872886"/>
              <a:gd name="connsiteX5" fmla="*/ 142778 w 6240016"/>
              <a:gd name="connsiteY5" fmla="*/ 6864664 h 6872886"/>
              <a:gd name="connsiteX6" fmla="*/ 3528381 w 6240016"/>
              <a:gd name="connsiteY6" fmla="*/ 3483879 h 6872886"/>
              <a:gd name="connsiteX7" fmla="*/ 157581 w 6240016"/>
              <a:gd name="connsiteY7" fmla="*/ 7444 h 6872886"/>
              <a:gd name="connsiteX8" fmla="*/ 0 w 6240016"/>
              <a:gd name="connsiteY8" fmla="*/ 7004 h 687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0016" h="6872886">
                <a:moveTo>
                  <a:pt x="0" y="0"/>
                </a:moveTo>
                <a:lnTo>
                  <a:pt x="6240016" y="0"/>
                </a:lnTo>
                <a:lnTo>
                  <a:pt x="6240016" y="6872886"/>
                </a:lnTo>
                <a:lnTo>
                  <a:pt x="0" y="6872886"/>
                </a:lnTo>
                <a:lnTo>
                  <a:pt x="0" y="6864664"/>
                </a:lnTo>
                <a:lnTo>
                  <a:pt x="142778" y="6864664"/>
                </a:lnTo>
                <a:cubicBezTo>
                  <a:pt x="1989934" y="6842612"/>
                  <a:pt x="3533315" y="5332466"/>
                  <a:pt x="3528381" y="3483879"/>
                </a:cubicBezTo>
                <a:cubicBezTo>
                  <a:pt x="3523447" y="1635292"/>
                  <a:pt x="2152757" y="29496"/>
                  <a:pt x="157581" y="7444"/>
                </a:cubicBezTo>
                <a:lnTo>
                  <a:pt x="0" y="700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8" name="Grafik 7"/>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11946387" y="6348308"/>
            <a:ext cx="900000" cy="119385"/>
          </a:xfrm>
          <a:prstGeom prst="rect">
            <a:avLst/>
          </a:prstGeom>
        </p:spPr>
      </p:pic>
      <p:pic>
        <p:nvPicPr>
          <p:cNvPr id="10" name="Grafik 9">
            <a:extLst>
              <a:ext uri="{FF2B5EF4-FFF2-40B4-BE49-F238E27FC236}">
                <a16:creationId xmlns:a16="http://schemas.microsoft.com/office/drawing/2014/main" id="{BD383418-1FAA-4B36-ACED-09293882E9B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26294" y="2931112"/>
            <a:ext cx="5687503" cy="866083"/>
          </a:xfrm>
          <a:prstGeom prst="rect">
            <a:avLst/>
          </a:prstGeom>
        </p:spPr>
      </p:pic>
      <p:pic>
        <p:nvPicPr>
          <p:cNvPr id="15" name="Grafik 14">
            <a:extLst>
              <a:ext uri="{FF2B5EF4-FFF2-40B4-BE49-F238E27FC236}">
                <a16:creationId xmlns:a16="http://schemas.microsoft.com/office/drawing/2014/main" id="{EE58DAFA-D7C7-49DB-8C40-8CC344BC0E1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40416" y="2897370"/>
            <a:ext cx="5687503" cy="866083"/>
          </a:xfrm>
          <a:prstGeom prst="rect">
            <a:avLst/>
          </a:prstGeom>
        </p:spPr>
      </p:pic>
      <p:sp>
        <p:nvSpPr>
          <p:cNvPr id="19" name="Textfeld 18">
            <a:extLst>
              <a:ext uri="{FF2B5EF4-FFF2-40B4-BE49-F238E27FC236}">
                <a16:creationId xmlns:a16="http://schemas.microsoft.com/office/drawing/2014/main" id="{A2AF3B56-3F43-4A6B-82B7-540FF807232C}"/>
              </a:ext>
            </a:extLst>
          </p:cNvPr>
          <p:cNvSpPr txBox="1"/>
          <p:nvPr userDrawn="1"/>
        </p:nvSpPr>
        <p:spPr>
          <a:xfrm>
            <a:off x="-3" y="-180873"/>
            <a:ext cx="8784976" cy="161583"/>
          </a:xfrm>
          <a:prstGeom prst="rect">
            <a:avLst/>
          </a:prstGeom>
          <a:noFill/>
        </p:spPr>
        <p:txBody>
          <a:bodyPr wrap="square" lIns="0" tIns="0" rIns="0" bIns="0" rtlCol="0">
            <a:spAutoFit/>
          </a:bodyPr>
          <a:lstStyle/>
          <a:p>
            <a:r>
              <a:rPr lang="de-CH" sz="1050" dirty="0">
                <a:solidFill>
                  <a:schemeClr val="bg1">
                    <a:lumMod val="85000"/>
                  </a:schemeClr>
                </a:solidFill>
              </a:rPr>
              <a:t>Bild ändern: mit Rechts-Klick auf dem Bild: Hintergrund formatieren &gt; Bild &gt; Datei (Bild muss im 16:9 Format anlegt sein)</a:t>
            </a:r>
          </a:p>
        </p:txBody>
      </p:sp>
    </p:spTree>
    <p:extLst>
      <p:ext uri="{BB962C8B-B14F-4D97-AF65-F5344CB8AC3E}">
        <p14:creationId xmlns:p14="http://schemas.microsoft.com/office/powerpoint/2010/main" val="2884245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1847528" y="1828801"/>
            <a:ext cx="8820472" cy="3400400"/>
          </a:xfrm>
        </p:spPr>
        <p:txBody>
          <a:bodyPr anchor="t"/>
          <a:lstStyle>
            <a:lvl1pPr algn="l">
              <a:defRPr sz="4500">
                <a:solidFill>
                  <a:schemeClr val="accent2"/>
                </a:solidFill>
              </a:defRPr>
            </a:lvl1pPr>
          </a:lstStyle>
          <a:p>
            <a:r>
              <a:rPr lang="de-DE" dirty="0"/>
              <a:t>Titelmasterformat durch Klicken bearbeiten</a:t>
            </a:r>
            <a:endParaRPr lang="de-CH" dirty="0"/>
          </a:p>
        </p:txBody>
      </p:sp>
      <p:sp>
        <p:nvSpPr>
          <p:cNvPr id="3" name="Untertitel 2"/>
          <p:cNvSpPr>
            <a:spLocks noGrp="1"/>
          </p:cNvSpPr>
          <p:nvPr>
            <p:ph type="subTitle" idx="1" hasCustomPrompt="1"/>
          </p:nvPr>
        </p:nvSpPr>
        <p:spPr>
          <a:xfrm>
            <a:off x="1847528" y="5301208"/>
            <a:ext cx="8820472" cy="881878"/>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Untertitelmasters durch Klicken bearbeiten</a:t>
            </a:r>
            <a:endParaRPr lang="de-CH" dirty="0"/>
          </a:p>
        </p:txBody>
      </p:sp>
      <p:pic>
        <p:nvPicPr>
          <p:cNvPr id="8" name="Grafik 7"/>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11946387" y="6348308"/>
            <a:ext cx="900000" cy="119385"/>
          </a:xfrm>
          <a:prstGeom prst="rect">
            <a:avLst/>
          </a:prstGeom>
        </p:spPr>
      </p:pic>
      <p:pic>
        <p:nvPicPr>
          <p:cNvPr id="13" name="Grafik 12">
            <a:extLst>
              <a:ext uri="{FF2B5EF4-FFF2-40B4-BE49-F238E27FC236}">
                <a16:creationId xmlns:a16="http://schemas.microsoft.com/office/drawing/2014/main" id="{6C3C300D-F94D-4FD4-81D8-ACB95991148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22630" y="542373"/>
            <a:ext cx="5702758" cy="868060"/>
          </a:xfrm>
          <a:prstGeom prst="rect">
            <a:avLst/>
          </a:prstGeom>
        </p:spPr>
      </p:pic>
      <p:pic>
        <p:nvPicPr>
          <p:cNvPr id="14" name="Grafik 13">
            <a:extLst>
              <a:ext uri="{FF2B5EF4-FFF2-40B4-BE49-F238E27FC236}">
                <a16:creationId xmlns:a16="http://schemas.microsoft.com/office/drawing/2014/main" id="{CC7C944A-C0DC-43D3-95AA-C125E2E027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15191" y="535478"/>
            <a:ext cx="5702758" cy="868060"/>
          </a:xfrm>
          <a:prstGeom prst="rect">
            <a:avLst/>
          </a:prstGeom>
        </p:spPr>
      </p:pic>
    </p:spTree>
    <p:extLst>
      <p:ext uri="{BB962C8B-B14F-4D97-AF65-F5344CB8AC3E}">
        <p14:creationId xmlns:p14="http://schemas.microsoft.com/office/powerpoint/2010/main" val="3891886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ischentitel">
    <p:bg>
      <p:bgRef idx="1001">
        <a:schemeClr val="bg1"/>
      </p:bgRef>
    </p:bg>
    <p:spTree>
      <p:nvGrpSpPr>
        <p:cNvPr id="1" name=""/>
        <p:cNvGrpSpPr/>
        <p:nvPr/>
      </p:nvGrpSpPr>
      <p:grpSpPr>
        <a:xfrm>
          <a:off x="0" y="0"/>
          <a:ext cx="0" cy="0"/>
          <a:chOff x="0" y="0"/>
          <a:chExt cx="0" cy="0"/>
        </a:xfrm>
      </p:grpSpPr>
      <p:sp>
        <p:nvSpPr>
          <p:cNvPr id="11" name="Bildplatzhalter 5">
            <a:extLst>
              <a:ext uri="{FF2B5EF4-FFF2-40B4-BE49-F238E27FC236}">
                <a16:creationId xmlns:a16="http://schemas.microsoft.com/office/drawing/2014/main" id="{DBD92C4B-16C9-442D-B416-134D7BE7DED1}"/>
              </a:ext>
            </a:extLst>
          </p:cNvPr>
          <p:cNvSpPr>
            <a:spLocks noGrp="1"/>
          </p:cNvSpPr>
          <p:nvPr>
            <p:ph type="pic" sz="quarter" idx="15"/>
          </p:nvPr>
        </p:nvSpPr>
        <p:spPr>
          <a:xfrm>
            <a:off x="0" y="0"/>
            <a:ext cx="5303407" cy="6858000"/>
          </a:xfrm>
          <a:solidFill>
            <a:schemeClr val="bg1">
              <a:lumMod val="95000"/>
            </a:schemeClr>
          </a:solidFill>
        </p:spPr>
        <p:txBody>
          <a:bodyPr lIns="144000" tIns="720000" rIns="144000" anchor="ctr" anchorCtr="0"/>
          <a:lstStyle>
            <a:lvl1pPr>
              <a:defRPr sz="1600"/>
            </a:lvl1pPr>
          </a:lstStyle>
          <a:p>
            <a:r>
              <a:rPr lang="de-DE"/>
              <a:t>Bild durch Klicken auf Symbol hinzufügen</a:t>
            </a:r>
            <a:endParaRPr lang="de-CH" dirty="0"/>
          </a:p>
        </p:txBody>
      </p:sp>
      <p:sp>
        <p:nvSpPr>
          <p:cNvPr id="9" name="Textplatzhalter 8">
            <a:extLst>
              <a:ext uri="{FF2B5EF4-FFF2-40B4-BE49-F238E27FC236}">
                <a16:creationId xmlns:a16="http://schemas.microsoft.com/office/drawing/2014/main" id="{3001889F-6C16-46EB-AA47-EE8966FE93B0}"/>
              </a:ext>
            </a:extLst>
          </p:cNvPr>
          <p:cNvSpPr>
            <a:spLocks noGrp="1"/>
          </p:cNvSpPr>
          <p:nvPr>
            <p:ph type="body" sz="quarter" idx="14" hasCustomPrompt="1"/>
          </p:nvPr>
        </p:nvSpPr>
        <p:spPr>
          <a:xfrm>
            <a:off x="1693582" y="0"/>
            <a:ext cx="10498419" cy="6858000"/>
          </a:xfrm>
          <a:custGeom>
            <a:avLst/>
            <a:gdLst>
              <a:gd name="connsiteX0" fmla="*/ 0 w 10498419"/>
              <a:gd name="connsiteY0" fmla="*/ 0 h 6858000"/>
              <a:gd name="connsiteX1" fmla="*/ 10498419 w 10498419"/>
              <a:gd name="connsiteY1" fmla="*/ 0 h 6858000"/>
              <a:gd name="connsiteX2" fmla="*/ 10498419 w 10498419"/>
              <a:gd name="connsiteY2" fmla="*/ 6858000 h 6858000"/>
              <a:gd name="connsiteX3" fmla="*/ 0 w 10498419"/>
              <a:gd name="connsiteY3" fmla="*/ 6858000 h 6858000"/>
              <a:gd name="connsiteX4" fmla="*/ 0 w 10498419"/>
              <a:gd name="connsiteY4" fmla="*/ 6849796 h 6858000"/>
              <a:gd name="connsiteX5" fmla="*/ 146073 w 10498419"/>
              <a:gd name="connsiteY5" fmla="*/ 6849796 h 6858000"/>
              <a:gd name="connsiteX6" fmla="*/ 3609814 w 10498419"/>
              <a:gd name="connsiteY6" fmla="*/ 3476333 h 6858000"/>
              <a:gd name="connsiteX7" fmla="*/ 161218 w 10498419"/>
              <a:gd name="connsiteY7" fmla="*/ 7428 h 6858000"/>
              <a:gd name="connsiteX8" fmla="*/ 0 w 10498419"/>
              <a:gd name="connsiteY8" fmla="*/ 698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98419" h="6858000">
                <a:moveTo>
                  <a:pt x="0" y="0"/>
                </a:moveTo>
                <a:lnTo>
                  <a:pt x="10498419" y="0"/>
                </a:lnTo>
                <a:lnTo>
                  <a:pt x="10498419" y="6858000"/>
                </a:lnTo>
                <a:lnTo>
                  <a:pt x="0" y="6858000"/>
                </a:lnTo>
                <a:lnTo>
                  <a:pt x="0" y="6849796"/>
                </a:lnTo>
                <a:lnTo>
                  <a:pt x="146073" y="6849796"/>
                </a:lnTo>
                <a:cubicBezTo>
                  <a:pt x="2035861" y="6827792"/>
                  <a:pt x="3614862" y="5320917"/>
                  <a:pt x="3609814" y="3476333"/>
                </a:cubicBezTo>
                <a:cubicBezTo>
                  <a:pt x="3604766" y="1631750"/>
                  <a:pt x="2202442" y="29432"/>
                  <a:pt x="161218" y="7428"/>
                </a:cubicBezTo>
                <a:lnTo>
                  <a:pt x="0" y="6989"/>
                </a:lnTo>
                <a:close/>
              </a:path>
            </a:pathLst>
          </a:custGeom>
          <a:solidFill>
            <a:srgbClr val="FF675D"/>
          </a:solidFill>
        </p:spPr>
        <p:txBody>
          <a:bodyPr wrap="square">
            <a:noAutofit/>
          </a:bodyPr>
          <a:lstStyle>
            <a:lvl1pPr algn="r">
              <a:defRPr sz="400"/>
            </a:lvl1pPr>
          </a:lstStyle>
          <a:p>
            <a:pPr lvl="0"/>
            <a:r>
              <a:rPr lang="de-DE" dirty="0"/>
              <a:t>  </a:t>
            </a:r>
            <a:endParaRPr lang="de-CH" dirty="0"/>
          </a:p>
        </p:txBody>
      </p:sp>
      <p:sp>
        <p:nvSpPr>
          <p:cNvPr id="2" name="Titel 1"/>
          <p:cNvSpPr>
            <a:spLocks noGrp="1"/>
          </p:cNvSpPr>
          <p:nvPr>
            <p:ph type="ctrTitle" hasCustomPrompt="1"/>
          </p:nvPr>
        </p:nvSpPr>
        <p:spPr>
          <a:xfrm>
            <a:off x="6168008" y="2794475"/>
            <a:ext cx="5472608" cy="2434725"/>
          </a:xfrm>
          <a:prstGeom prst="rect">
            <a:avLst/>
          </a:prstGeom>
        </p:spPr>
        <p:txBody>
          <a:bodyPr anchor="t"/>
          <a:lstStyle>
            <a:lvl1pPr algn="l">
              <a:lnSpc>
                <a:spcPct val="95000"/>
              </a:lnSpc>
              <a:defRPr sz="4500">
                <a:solidFill>
                  <a:schemeClr val="bg1"/>
                </a:solidFill>
              </a:defRPr>
            </a:lvl1pPr>
          </a:lstStyle>
          <a:p>
            <a:r>
              <a:rPr lang="de-DE" dirty="0"/>
              <a:t>Titelmasterformat durch Klicken bearbeiten</a:t>
            </a:r>
            <a:endParaRPr lang="de-CH" dirty="0"/>
          </a:p>
        </p:txBody>
      </p:sp>
      <p:sp>
        <p:nvSpPr>
          <p:cNvPr id="3" name="Untertitel 2"/>
          <p:cNvSpPr>
            <a:spLocks noGrp="1"/>
          </p:cNvSpPr>
          <p:nvPr>
            <p:ph type="subTitle" idx="1" hasCustomPrompt="1"/>
          </p:nvPr>
        </p:nvSpPr>
        <p:spPr>
          <a:xfrm>
            <a:off x="6168008" y="5301208"/>
            <a:ext cx="5472608" cy="881878"/>
          </a:xfrm>
        </p:spPr>
        <p:txBody>
          <a:bodyPr anchor="b"/>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Untertitelmasters durch Klicken bearbeiten</a:t>
            </a:r>
            <a:endParaRPr lang="de-CH" dirty="0"/>
          </a:p>
        </p:txBody>
      </p:sp>
      <p:pic>
        <p:nvPicPr>
          <p:cNvPr id="8" name="Grafik 7"/>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11946387" y="6348308"/>
            <a:ext cx="900000" cy="119385"/>
          </a:xfrm>
          <a:prstGeom prst="rect">
            <a:avLst/>
          </a:prstGeom>
        </p:spPr>
      </p:pic>
      <p:sp>
        <p:nvSpPr>
          <p:cNvPr id="20" name="Textfeld 19">
            <a:extLst>
              <a:ext uri="{FF2B5EF4-FFF2-40B4-BE49-F238E27FC236}">
                <a16:creationId xmlns:a16="http://schemas.microsoft.com/office/drawing/2014/main" id="{1D314DAB-97BF-44A9-8479-AC60E0B3CC75}"/>
              </a:ext>
            </a:extLst>
          </p:cNvPr>
          <p:cNvSpPr txBox="1"/>
          <p:nvPr userDrawn="1"/>
        </p:nvSpPr>
        <p:spPr>
          <a:xfrm>
            <a:off x="10751334" y="6328850"/>
            <a:ext cx="551148" cy="123111"/>
          </a:xfrm>
          <a:prstGeom prst="rect">
            <a:avLst/>
          </a:prstGeom>
          <a:noFill/>
        </p:spPr>
        <p:txBody>
          <a:bodyPr wrap="square" lIns="0" tIns="0" rIns="0" bIns="0" rtlCol="0">
            <a:spAutoFit/>
          </a:bodyPr>
          <a:lstStyle/>
          <a:p>
            <a:r>
              <a:rPr lang="de-CH" sz="800" spc="20" baseline="0" dirty="0">
                <a:solidFill>
                  <a:schemeClr val="bg1"/>
                </a:solidFill>
              </a:rPr>
              <a:t>movetia.ch</a:t>
            </a:r>
          </a:p>
        </p:txBody>
      </p:sp>
      <p:sp>
        <p:nvSpPr>
          <p:cNvPr id="7" name="Datumsplatzhalter 6">
            <a:extLst>
              <a:ext uri="{FF2B5EF4-FFF2-40B4-BE49-F238E27FC236}">
                <a16:creationId xmlns:a16="http://schemas.microsoft.com/office/drawing/2014/main" id="{807A68BB-41F5-4C63-81D8-84C96B565266}"/>
              </a:ext>
            </a:extLst>
          </p:cNvPr>
          <p:cNvSpPr>
            <a:spLocks noGrp="1"/>
          </p:cNvSpPr>
          <p:nvPr>
            <p:ph type="dt" sz="half" idx="16"/>
          </p:nvPr>
        </p:nvSpPr>
        <p:spPr/>
        <p:txBody>
          <a:bodyPr/>
          <a:lstStyle>
            <a:lvl1pPr>
              <a:defRPr>
                <a:solidFill>
                  <a:schemeClr val="accent1"/>
                </a:solidFill>
              </a:defRPr>
            </a:lvl1pPr>
          </a:lstStyle>
          <a:p>
            <a:fld id="{EB639C2A-5D57-46C3-8810-3B188442C4F0}" type="datetime1">
              <a:rPr lang="de-CH" smtClean="0"/>
              <a:pPr/>
              <a:t>24.11.2022</a:t>
            </a:fld>
            <a:endParaRPr lang="de-CH" dirty="0"/>
          </a:p>
        </p:txBody>
      </p:sp>
      <p:sp>
        <p:nvSpPr>
          <p:cNvPr id="10" name="Fußzeilenplatzhalter 9">
            <a:extLst>
              <a:ext uri="{FF2B5EF4-FFF2-40B4-BE49-F238E27FC236}">
                <a16:creationId xmlns:a16="http://schemas.microsoft.com/office/drawing/2014/main" id="{A9DF05F8-67EB-4D11-9003-7B411907A62E}"/>
              </a:ext>
            </a:extLst>
          </p:cNvPr>
          <p:cNvSpPr>
            <a:spLocks noGrp="1"/>
          </p:cNvSpPr>
          <p:nvPr>
            <p:ph type="ftr" sz="quarter" idx="17"/>
          </p:nvPr>
        </p:nvSpPr>
        <p:spPr>
          <a:xfrm>
            <a:off x="6168008" y="6307945"/>
            <a:ext cx="2376263" cy="417654"/>
          </a:xfrm>
        </p:spPr>
        <p:txBody>
          <a:bodyPr/>
          <a:lstStyle>
            <a:lvl1pPr>
              <a:defRPr>
                <a:solidFill>
                  <a:schemeClr val="accent1"/>
                </a:solidFill>
              </a:defRPr>
            </a:lvl1pPr>
          </a:lstStyle>
          <a:p>
            <a:r>
              <a:rPr lang="de-DE"/>
              <a:t>Präsentationstitel &gt; ändern unter Kopf-/Fusszeile</a:t>
            </a:r>
            <a:endParaRPr lang="de-CH" dirty="0"/>
          </a:p>
        </p:txBody>
      </p:sp>
      <p:sp>
        <p:nvSpPr>
          <p:cNvPr id="12" name="Foliennummernplatzhalter 11">
            <a:extLst>
              <a:ext uri="{FF2B5EF4-FFF2-40B4-BE49-F238E27FC236}">
                <a16:creationId xmlns:a16="http://schemas.microsoft.com/office/drawing/2014/main" id="{B49B60D9-0B0D-4846-8420-8AD30079D52C}"/>
              </a:ext>
            </a:extLst>
          </p:cNvPr>
          <p:cNvSpPr>
            <a:spLocks noGrp="1"/>
          </p:cNvSpPr>
          <p:nvPr>
            <p:ph type="sldNum" sz="quarter" idx="18"/>
          </p:nvPr>
        </p:nvSpPr>
        <p:spPr/>
        <p:txBody>
          <a:bodyPr/>
          <a:lstStyle>
            <a:lvl1pPr>
              <a:defRPr>
                <a:solidFill>
                  <a:schemeClr val="accent1"/>
                </a:solidFill>
              </a:defRPr>
            </a:lvl1pPr>
          </a:lstStyle>
          <a:p>
            <a:fld id="{442AD375-037F-43D0-B059-5172DA06796A}" type="slidenum">
              <a:rPr lang="de-CH" smtClean="0"/>
              <a:pPr/>
              <a:t>‹Nr.›</a:t>
            </a:fld>
            <a:endParaRPr lang="de-CH" dirty="0"/>
          </a:p>
        </p:txBody>
      </p:sp>
    </p:spTree>
    <p:extLst>
      <p:ext uri="{BB962C8B-B14F-4D97-AF65-F5344CB8AC3E}">
        <p14:creationId xmlns:p14="http://schemas.microsoft.com/office/powerpoint/2010/main" val="105264707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itat">
    <p:bg>
      <p:bgPr>
        <a:solidFill>
          <a:schemeClr val="bg1"/>
        </a:solidFill>
        <a:effectLst/>
      </p:bgPr>
    </p:bg>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C48BA4C0-ACF9-4B15-B9A5-BA8CC8DAF0EA}"/>
              </a:ext>
            </a:extLst>
          </p:cNvPr>
          <p:cNvSpPr>
            <a:spLocks noGrp="1"/>
          </p:cNvSpPr>
          <p:nvPr>
            <p:ph type="pic" sz="quarter" idx="15"/>
          </p:nvPr>
        </p:nvSpPr>
        <p:spPr>
          <a:xfrm>
            <a:off x="5664200" y="0"/>
            <a:ext cx="6527800" cy="6858000"/>
          </a:xfrm>
          <a:solidFill>
            <a:schemeClr val="bg1">
              <a:lumMod val="95000"/>
            </a:schemeClr>
          </a:solidFill>
        </p:spPr>
        <p:txBody>
          <a:bodyPr lIns="108000" tIns="792000" rIns="108000" anchor="ctr" anchorCtr="0"/>
          <a:lstStyle>
            <a:lvl1pPr algn="r">
              <a:defRPr sz="1600"/>
            </a:lvl1pPr>
          </a:lstStyle>
          <a:p>
            <a:r>
              <a:rPr lang="de-DE"/>
              <a:t>Bild durch Klicken auf Symbol hinzufügen</a:t>
            </a:r>
            <a:endParaRPr lang="de-CH" dirty="0"/>
          </a:p>
        </p:txBody>
      </p:sp>
      <p:sp>
        <p:nvSpPr>
          <p:cNvPr id="9" name="Textplatzhalter 8">
            <a:extLst>
              <a:ext uri="{FF2B5EF4-FFF2-40B4-BE49-F238E27FC236}">
                <a16:creationId xmlns:a16="http://schemas.microsoft.com/office/drawing/2014/main" id="{842710A3-7DC8-40AA-A36B-31E9DF76B6EB}"/>
              </a:ext>
            </a:extLst>
          </p:cNvPr>
          <p:cNvSpPr>
            <a:spLocks noGrp="1"/>
          </p:cNvSpPr>
          <p:nvPr>
            <p:ph type="body" sz="quarter" idx="14" hasCustomPrompt="1"/>
          </p:nvPr>
        </p:nvSpPr>
        <p:spPr>
          <a:xfrm>
            <a:off x="1" y="0"/>
            <a:ext cx="9432963" cy="6858000"/>
          </a:xfrm>
          <a:custGeom>
            <a:avLst/>
            <a:gdLst>
              <a:gd name="connsiteX0" fmla="*/ 0 w 9432963"/>
              <a:gd name="connsiteY0" fmla="*/ 0 h 6858000"/>
              <a:gd name="connsiteX1" fmla="*/ 5808664 w 9432963"/>
              <a:gd name="connsiteY1" fmla="*/ 0 h 6858000"/>
              <a:gd name="connsiteX2" fmla="*/ 5808664 w 9432963"/>
              <a:gd name="connsiteY2" fmla="*/ 6737 h 6858000"/>
              <a:gd name="connsiteX3" fmla="*/ 6062152 w 9432963"/>
              <a:gd name="connsiteY3" fmla="*/ 7444 h 6858000"/>
              <a:gd name="connsiteX4" fmla="*/ 9432952 w 9432963"/>
              <a:gd name="connsiteY4" fmla="*/ 3483879 h 6858000"/>
              <a:gd name="connsiteX5" fmla="*/ 6384540 w 9432963"/>
              <a:gd name="connsiteY5" fmla="*/ 6843964 h 6858000"/>
              <a:gd name="connsiteX6" fmla="*/ 6222728 w 9432963"/>
              <a:gd name="connsiteY6" fmla="*/ 6858000 h 6858000"/>
              <a:gd name="connsiteX7" fmla="*/ 0 w 9432963"/>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32963" h="6858000">
                <a:moveTo>
                  <a:pt x="0" y="0"/>
                </a:moveTo>
                <a:lnTo>
                  <a:pt x="5808664" y="0"/>
                </a:lnTo>
                <a:lnTo>
                  <a:pt x="5808664" y="6737"/>
                </a:lnTo>
                <a:lnTo>
                  <a:pt x="6062152" y="7444"/>
                </a:lnTo>
                <a:cubicBezTo>
                  <a:pt x="8057328" y="29496"/>
                  <a:pt x="9428018" y="1635292"/>
                  <a:pt x="9432952" y="3483879"/>
                </a:cubicBezTo>
                <a:cubicBezTo>
                  <a:pt x="9437583" y="5218735"/>
                  <a:pt x="8078553" y="6655513"/>
                  <a:pt x="6384540" y="6843964"/>
                </a:cubicBezTo>
                <a:lnTo>
                  <a:pt x="6222728" y="6858000"/>
                </a:lnTo>
                <a:lnTo>
                  <a:pt x="0" y="6858000"/>
                </a:lnTo>
                <a:close/>
              </a:path>
            </a:pathLst>
          </a:custGeom>
          <a:solidFill>
            <a:schemeClr val="accent2"/>
          </a:solidFill>
        </p:spPr>
        <p:txBody>
          <a:bodyPr wrap="square">
            <a:noAutofit/>
          </a:bodyPr>
          <a:lstStyle>
            <a:lvl1pPr>
              <a:defRPr sz="400"/>
            </a:lvl1pPr>
          </a:lstStyle>
          <a:p>
            <a:pPr lvl="0"/>
            <a:r>
              <a:rPr lang="de-DE" dirty="0"/>
              <a:t>  </a:t>
            </a:r>
            <a:endParaRPr lang="de-CH" dirty="0"/>
          </a:p>
        </p:txBody>
      </p:sp>
      <p:sp>
        <p:nvSpPr>
          <p:cNvPr id="2" name="Titel 1"/>
          <p:cNvSpPr>
            <a:spLocks noGrp="1"/>
          </p:cNvSpPr>
          <p:nvPr>
            <p:ph type="title" hasCustomPrompt="1"/>
          </p:nvPr>
        </p:nvSpPr>
        <p:spPr>
          <a:xfrm>
            <a:off x="911424" y="620689"/>
            <a:ext cx="6768752" cy="504056"/>
          </a:xfrm>
        </p:spPr>
        <p:txBody>
          <a:bodyPr/>
          <a:lstStyle>
            <a:lvl1pPr>
              <a:defRPr>
                <a:solidFill>
                  <a:schemeClr val="bg1"/>
                </a:solidFill>
              </a:defRPr>
            </a:lvl1pPr>
          </a:lstStyle>
          <a:p>
            <a:r>
              <a:rPr lang="de-DE" dirty="0"/>
              <a:t>Titelmasterformat</a:t>
            </a:r>
            <a:endParaRPr lang="de-CH" dirty="0"/>
          </a:p>
        </p:txBody>
      </p:sp>
      <p:sp>
        <p:nvSpPr>
          <p:cNvPr id="3" name="Inhaltsplatzhalter 2"/>
          <p:cNvSpPr>
            <a:spLocks noGrp="1"/>
          </p:cNvSpPr>
          <p:nvPr>
            <p:ph idx="1" hasCustomPrompt="1"/>
          </p:nvPr>
        </p:nvSpPr>
        <p:spPr>
          <a:xfrm>
            <a:off x="911424" y="1341690"/>
            <a:ext cx="7488832" cy="4987160"/>
          </a:xfrm>
        </p:spPr>
        <p:txBody>
          <a:bodyPr/>
          <a:lstStyle>
            <a:lvl1pPr>
              <a:lnSpc>
                <a:spcPct val="95000"/>
              </a:lnSpc>
              <a:defRPr sz="4500" spc="-10" baseline="0">
                <a:solidFill>
                  <a:schemeClr val="bg1"/>
                </a:solidFill>
              </a:defRPr>
            </a:lvl1pPr>
          </a:lstStyle>
          <a:p>
            <a:pPr lvl="0"/>
            <a:r>
              <a:rPr lang="de-DE" dirty="0"/>
              <a:t>Textmasterformat bearbeite</a:t>
            </a:r>
          </a:p>
        </p:txBody>
      </p:sp>
      <p:sp>
        <p:nvSpPr>
          <p:cNvPr id="4" name="Datumsplatzhalter 3"/>
          <p:cNvSpPr>
            <a:spLocks noGrp="1"/>
          </p:cNvSpPr>
          <p:nvPr>
            <p:ph type="dt" sz="half" idx="10"/>
          </p:nvPr>
        </p:nvSpPr>
        <p:spPr/>
        <p:txBody>
          <a:bodyPr/>
          <a:lstStyle>
            <a:lvl1pPr>
              <a:defRPr>
                <a:solidFill>
                  <a:schemeClr val="bg1"/>
                </a:solidFill>
              </a:defRPr>
            </a:lvl1pPr>
          </a:lstStyle>
          <a:p>
            <a:fld id="{B9DD4078-4AF6-4441-86F1-33B18431362A}" type="datetime1">
              <a:rPr lang="de-CH" smtClean="0"/>
              <a:pPr/>
              <a:t>24.11.2022</a:t>
            </a:fld>
            <a:endParaRPr lang="de-CH"/>
          </a:p>
        </p:txBody>
      </p:sp>
      <p:sp>
        <p:nvSpPr>
          <p:cNvPr id="5" name="Fußzeilenplatzhalter 4"/>
          <p:cNvSpPr>
            <a:spLocks noGrp="1"/>
          </p:cNvSpPr>
          <p:nvPr>
            <p:ph type="ftr" sz="quarter" idx="11"/>
          </p:nvPr>
        </p:nvSpPr>
        <p:spPr/>
        <p:txBody>
          <a:bodyPr/>
          <a:lstStyle>
            <a:lvl1pPr>
              <a:defRPr>
                <a:solidFill>
                  <a:schemeClr val="bg1"/>
                </a:solidFill>
              </a:defRPr>
            </a:lvl1pPr>
          </a:lstStyle>
          <a:p>
            <a:r>
              <a:rPr lang="de-DE"/>
              <a:t>Präsentationstitel &gt; ändern unter Kopf-/Fusszeile</a:t>
            </a:r>
            <a:endParaRPr lang="de-CH" dirty="0"/>
          </a:p>
        </p:txBody>
      </p:sp>
      <p:sp>
        <p:nvSpPr>
          <p:cNvPr id="6" name="Foliennummernplatzhalter 5"/>
          <p:cNvSpPr>
            <a:spLocks noGrp="1"/>
          </p:cNvSpPr>
          <p:nvPr>
            <p:ph type="sldNum" sz="quarter" idx="12"/>
          </p:nvPr>
        </p:nvSpPr>
        <p:spPr/>
        <p:txBody>
          <a:bodyPr/>
          <a:lstStyle>
            <a:lvl1pPr>
              <a:defRPr>
                <a:solidFill>
                  <a:schemeClr val="bg1"/>
                </a:solidFill>
              </a:defRPr>
            </a:lvl1pPr>
          </a:lstStyle>
          <a:p>
            <a:fld id="{442AD375-037F-43D0-B059-5172DA06796A}" type="slidenum">
              <a:rPr lang="de-CH" smtClean="0"/>
              <a:pPr/>
              <a:t>‹Nr.›</a:t>
            </a:fld>
            <a:endParaRPr lang="de-CH" dirty="0"/>
          </a:p>
        </p:txBody>
      </p:sp>
      <p:sp>
        <p:nvSpPr>
          <p:cNvPr id="7" name="Textfeld 6">
            <a:extLst>
              <a:ext uri="{FF2B5EF4-FFF2-40B4-BE49-F238E27FC236}">
                <a16:creationId xmlns:a16="http://schemas.microsoft.com/office/drawing/2014/main" id="{E10BA36D-F551-447B-B2B5-53EE3C26C2FE}"/>
              </a:ext>
            </a:extLst>
          </p:cNvPr>
          <p:cNvSpPr txBox="1"/>
          <p:nvPr userDrawn="1"/>
        </p:nvSpPr>
        <p:spPr>
          <a:xfrm>
            <a:off x="10751334" y="6328850"/>
            <a:ext cx="551148" cy="123111"/>
          </a:xfrm>
          <a:prstGeom prst="rect">
            <a:avLst/>
          </a:prstGeom>
          <a:noFill/>
        </p:spPr>
        <p:txBody>
          <a:bodyPr wrap="square" lIns="0" tIns="0" rIns="0" bIns="0" rtlCol="0">
            <a:spAutoFit/>
          </a:bodyPr>
          <a:lstStyle/>
          <a:p>
            <a:r>
              <a:rPr lang="de-CH" sz="800" spc="20" baseline="0" dirty="0">
                <a:solidFill>
                  <a:schemeClr val="bg1"/>
                </a:solidFill>
              </a:rPr>
              <a:t>movetia.ch</a:t>
            </a:r>
          </a:p>
        </p:txBody>
      </p:sp>
    </p:spTree>
    <p:extLst>
      <p:ext uri="{BB962C8B-B14F-4D97-AF65-F5344CB8AC3E}">
        <p14:creationId xmlns:p14="http://schemas.microsoft.com/office/powerpoint/2010/main" val="2831156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itat mit Icon">
    <p:bg>
      <p:bgPr>
        <a:solidFill>
          <a:schemeClr val="accent2"/>
        </a:solidFill>
        <a:effectLst/>
      </p:bgPr>
    </p:bg>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911424" y="2060848"/>
            <a:ext cx="9073008" cy="4268002"/>
          </a:xfrm>
        </p:spPr>
        <p:txBody>
          <a:bodyPr/>
          <a:lstStyle>
            <a:lvl1pPr>
              <a:lnSpc>
                <a:spcPct val="95000"/>
              </a:lnSpc>
              <a:defRPr sz="4500" spc="-10" baseline="0">
                <a:solidFill>
                  <a:schemeClr val="bg1"/>
                </a:solidFill>
              </a:defRPr>
            </a:lvl1pPr>
          </a:lstStyle>
          <a:p>
            <a:pPr lvl="0"/>
            <a:r>
              <a:rPr lang="de-DE" dirty="0"/>
              <a:t>Textmasterformat bearbeite</a:t>
            </a:r>
          </a:p>
        </p:txBody>
      </p:sp>
      <p:sp>
        <p:nvSpPr>
          <p:cNvPr id="4" name="Datumsplatzhalter 3"/>
          <p:cNvSpPr>
            <a:spLocks noGrp="1"/>
          </p:cNvSpPr>
          <p:nvPr>
            <p:ph type="dt" sz="half" idx="10"/>
          </p:nvPr>
        </p:nvSpPr>
        <p:spPr/>
        <p:txBody>
          <a:bodyPr/>
          <a:lstStyle>
            <a:lvl1pPr>
              <a:defRPr>
                <a:solidFill>
                  <a:schemeClr val="bg1"/>
                </a:solidFill>
              </a:defRPr>
            </a:lvl1pPr>
          </a:lstStyle>
          <a:p>
            <a:fld id="{DA796C1F-D8B5-4EBF-9861-B9A5FF4A9992}" type="datetime1">
              <a:rPr lang="de-CH" smtClean="0"/>
              <a:pPr/>
              <a:t>24.11.2022</a:t>
            </a:fld>
            <a:endParaRPr lang="de-CH"/>
          </a:p>
        </p:txBody>
      </p:sp>
      <p:sp>
        <p:nvSpPr>
          <p:cNvPr id="5" name="Fußzeilenplatzhalter 4"/>
          <p:cNvSpPr>
            <a:spLocks noGrp="1"/>
          </p:cNvSpPr>
          <p:nvPr>
            <p:ph type="ftr" sz="quarter" idx="11"/>
          </p:nvPr>
        </p:nvSpPr>
        <p:spPr/>
        <p:txBody>
          <a:bodyPr/>
          <a:lstStyle>
            <a:lvl1pPr>
              <a:defRPr>
                <a:solidFill>
                  <a:schemeClr val="bg1"/>
                </a:solidFill>
              </a:defRPr>
            </a:lvl1pPr>
          </a:lstStyle>
          <a:p>
            <a:r>
              <a:rPr lang="de-DE"/>
              <a:t>Präsentationstitel &gt; ändern unter Kopf-/Fusszeile</a:t>
            </a:r>
            <a:endParaRPr lang="de-CH" dirty="0"/>
          </a:p>
        </p:txBody>
      </p:sp>
      <p:sp>
        <p:nvSpPr>
          <p:cNvPr id="6" name="Foliennummernplatzhalter 5"/>
          <p:cNvSpPr>
            <a:spLocks noGrp="1"/>
          </p:cNvSpPr>
          <p:nvPr>
            <p:ph type="sldNum" sz="quarter" idx="12"/>
          </p:nvPr>
        </p:nvSpPr>
        <p:spPr/>
        <p:txBody>
          <a:bodyPr/>
          <a:lstStyle>
            <a:lvl1pPr>
              <a:defRPr>
                <a:solidFill>
                  <a:schemeClr val="bg1"/>
                </a:solidFill>
              </a:defRPr>
            </a:lvl1pPr>
          </a:lstStyle>
          <a:p>
            <a:fld id="{442AD375-037F-43D0-B059-5172DA06796A}" type="slidenum">
              <a:rPr lang="de-CH" smtClean="0"/>
              <a:pPr/>
              <a:t>‹Nr.›</a:t>
            </a:fld>
            <a:endParaRPr lang="de-CH"/>
          </a:p>
        </p:txBody>
      </p:sp>
      <p:sp>
        <p:nvSpPr>
          <p:cNvPr id="7" name="Textfeld 6">
            <a:extLst>
              <a:ext uri="{FF2B5EF4-FFF2-40B4-BE49-F238E27FC236}">
                <a16:creationId xmlns:a16="http://schemas.microsoft.com/office/drawing/2014/main" id="{E10BA36D-F551-447B-B2B5-53EE3C26C2FE}"/>
              </a:ext>
            </a:extLst>
          </p:cNvPr>
          <p:cNvSpPr txBox="1"/>
          <p:nvPr userDrawn="1"/>
        </p:nvSpPr>
        <p:spPr>
          <a:xfrm>
            <a:off x="10751334" y="6328850"/>
            <a:ext cx="551148" cy="123111"/>
          </a:xfrm>
          <a:prstGeom prst="rect">
            <a:avLst/>
          </a:prstGeom>
          <a:noFill/>
        </p:spPr>
        <p:txBody>
          <a:bodyPr wrap="square" lIns="0" tIns="0" rIns="0" bIns="0" rtlCol="0">
            <a:spAutoFit/>
          </a:bodyPr>
          <a:lstStyle/>
          <a:p>
            <a:r>
              <a:rPr lang="de-CH" sz="800" spc="20" baseline="0" dirty="0">
                <a:solidFill>
                  <a:schemeClr val="bg1"/>
                </a:solidFill>
              </a:rPr>
              <a:t>movetia.ch</a:t>
            </a:r>
          </a:p>
        </p:txBody>
      </p:sp>
      <p:pic>
        <p:nvPicPr>
          <p:cNvPr id="11" name="Grafik 10">
            <a:extLst>
              <a:ext uri="{FF2B5EF4-FFF2-40B4-BE49-F238E27FC236}">
                <a16:creationId xmlns:a16="http://schemas.microsoft.com/office/drawing/2014/main" id="{EEC497F8-8A4D-4F64-BBB2-9EF9CB7D10CC}"/>
              </a:ext>
            </a:extLst>
          </p:cNvPr>
          <p:cNvPicPr>
            <a:picLocks noChangeAspect="1"/>
          </p:cNvPicPr>
          <p:nvPr userDrawn="1"/>
        </p:nvPicPr>
        <p:blipFill rotWithShape="1">
          <a:blip r:embed="rId2"/>
          <a:srcRect r="73641"/>
          <a:stretch/>
        </p:blipFill>
        <p:spPr>
          <a:xfrm>
            <a:off x="996780" y="665998"/>
            <a:ext cx="1225813" cy="1228678"/>
          </a:xfrm>
          <a:prstGeom prst="rect">
            <a:avLst/>
          </a:prstGeom>
        </p:spPr>
      </p:pic>
    </p:spTree>
    <p:extLst>
      <p:ext uri="{BB962C8B-B14F-4D97-AF65-F5344CB8AC3E}">
        <p14:creationId xmlns:p14="http://schemas.microsoft.com/office/powerpoint/2010/main" val="1018658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cons">
    <p:bg>
      <p:bgPr>
        <a:solidFill>
          <a:schemeClr val="accent4"/>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lvl1pPr>
              <a:defRPr>
                <a:solidFill>
                  <a:schemeClr val="bg1"/>
                </a:solidFill>
              </a:defRPr>
            </a:lvl1pPr>
          </a:lstStyle>
          <a:p>
            <a:fld id="{807A740E-6D3C-42B7-A7CB-02A52A83332E}" type="datetime1">
              <a:rPr lang="de-CH" smtClean="0"/>
              <a:pPr/>
              <a:t>24.11.2022</a:t>
            </a:fld>
            <a:endParaRPr lang="de-CH"/>
          </a:p>
        </p:txBody>
      </p:sp>
      <p:sp>
        <p:nvSpPr>
          <p:cNvPr id="5" name="Fußzeilenplatzhalter 4"/>
          <p:cNvSpPr>
            <a:spLocks noGrp="1"/>
          </p:cNvSpPr>
          <p:nvPr>
            <p:ph type="ftr" sz="quarter" idx="11"/>
          </p:nvPr>
        </p:nvSpPr>
        <p:spPr/>
        <p:txBody>
          <a:bodyPr/>
          <a:lstStyle>
            <a:lvl1pPr>
              <a:defRPr>
                <a:solidFill>
                  <a:schemeClr val="bg1"/>
                </a:solidFill>
              </a:defRPr>
            </a:lvl1pPr>
          </a:lstStyle>
          <a:p>
            <a:r>
              <a:rPr lang="de-DE"/>
              <a:t>Präsentationstitel &gt; ändern unter Kopf-/Fusszeile</a:t>
            </a:r>
            <a:endParaRPr lang="de-CH" dirty="0"/>
          </a:p>
        </p:txBody>
      </p:sp>
      <p:sp>
        <p:nvSpPr>
          <p:cNvPr id="6" name="Foliennummernplatzhalter 5"/>
          <p:cNvSpPr>
            <a:spLocks noGrp="1"/>
          </p:cNvSpPr>
          <p:nvPr>
            <p:ph type="sldNum" sz="quarter" idx="12"/>
          </p:nvPr>
        </p:nvSpPr>
        <p:spPr/>
        <p:txBody>
          <a:bodyPr/>
          <a:lstStyle>
            <a:lvl1pPr>
              <a:defRPr>
                <a:solidFill>
                  <a:schemeClr val="bg1"/>
                </a:solidFill>
              </a:defRPr>
            </a:lvl1pPr>
          </a:lstStyle>
          <a:p>
            <a:fld id="{442AD375-037F-43D0-B059-5172DA06796A}" type="slidenum">
              <a:rPr lang="de-CH" smtClean="0"/>
              <a:pPr/>
              <a:t>‹Nr.›</a:t>
            </a:fld>
            <a:endParaRPr lang="de-CH"/>
          </a:p>
        </p:txBody>
      </p:sp>
      <p:sp>
        <p:nvSpPr>
          <p:cNvPr id="7" name="Textfeld 6">
            <a:extLst>
              <a:ext uri="{FF2B5EF4-FFF2-40B4-BE49-F238E27FC236}">
                <a16:creationId xmlns:a16="http://schemas.microsoft.com/office/drawing/2014/main" id="{E10BA36D-F551-447B-B2B5-53EE3C26C2FE}"/>
              </a:ext>
            </a:extLst>
          </p:cNvPr>
          <p:cNvSpPr txBox="1"/>
          <p:nvPr userDrawn="1"/>
        </p:nvSpPr>
        <p:spPr>
          <a:xfrm>
            <a:off x="10751334" y="6328850"/>
            <a:ext cx="551148" cy="123111"/>
          </a:xfrm>
          <a:prstGeom prst="rect">
            <a:avLst/>
          </a:prstGeom>
          <a:noFill/>
        </p:spPr>
        <p:txBody>
          <a:bodyPr wrap="square" lIns="0" tIns="0" rIns="0" bIns="0" rtlCol="0">
            <a:spAutoFit/>
          </a:bodyPr>
          <a:lstStyle/>
          <a:p>
            <a:r>
              <a:rPr lang="de-CH" sz="800" spc="20" baseline="0" dirty="0">
                <a:solidFill>
                  <a:schemeClr val="bg1"/>
                </a:solidFill>
              </a:rPr>
              <a:t>movetia.ch</a:t>
            </a:r>
          </a:p>
        </p:txBody>
      </p:sp>
      <p:pic>
        <p:nvPicPr>
          <p:cNvPr id="8" name="Grafik 7">
            <a:extLst>
              <a:ext uri="{FF2B5EF4-FFF2-40B4-BE49-F238E27FC236}">
                <a16:creationId xmlns:a16="http://schemas.microsoft.com/office/drawing/2014/main" id="{FD3EBF57-D1DF-480F-939C-FC6602CC881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85416" y="2387516"/>
            <a:ext cx="8447865" cy="2231955"/>
          </a:xfrm>
          <a:prstGeom prst="rect">
            <a:avLst/>
          </a:prstGeom>
        </p:spPr>
      </p:pic>
    </p:spTree>
    <p:extLst>
      <p:ext uri="{BB962C8B-B14F-4D97-AF65-F5344CB8AC3E}">
        <p14:creationId xmlns:p14="http://schemas.microsoft.com/office/powerpoint/2010/main" val="3327881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p:bg>
      <p:bgPr>
        <a:solidFill>
          <a:schemeClr val="bg1"/>
        </a:solidFill>
        <a:effectLst/>
      </p:bgPr>
    </p:bg>
    <p:spTree>
      <p:nvGrpSpPr>
        <p:cNvPr id="1" name=""/>
        <p:cNvGrpSpPr/>
        <p:nvPr/>
      </p:nvGrpSpPr>
      <p:grpSpPr>
        <a:xfrm>
          <a:off x="0" y="0"/>
          <a:ext cx="0" cy="0"/>
          <a:chOff x="0" y="0"/>
          <a:chExt cx="0" cy="0"/>
        </a:xfrm>
      </p:grpSpPr>
      <p:sp>
        <p:nvSpPr>
          <p:cNvPr id="10" name="Freihandform: Form 9">
            <a:extLst>
              <a:ext uri="{FF2B5EF4-FFF2-40B4-BE49-F238E27FC236}">
                <a16:creationId xmlns:a16="http://schemas.microsoft.com/office/drawing/2014/main" id="{BE905366-82C5-435B-8646-1FA50733A350}"/>
              </a:ext>
            </a:extLst>
          </p:cNvPr>
          <p:cNvSpPr/>
          <p:nvPr userDrawn="1"/>
        </p:nvSpPr>
        <p:spPr>
          <a:xfrm>
            <a:off x="5807968" y="-8222"/>
            <a:ext cx="6384032" cy="6872886"/>
          </a:xfrm>
          <a:custGeom>
            <a:avLst/>
            <a:gdLst>
              <a:gd name="connsiteX0" fmla="*/ 0 w 6240016"/>
              <a:gd name="connsiteY0" fmla="*/ 0 h 6872886"/>
              <a:gd name="connsiteX1" fmla="*/ 6240016 w 6240016"/>
              <a:gd name="connsiteY1" fmla="*/ 0 h 6872886"/>
              <a:gd name="connsiteX2" fmla="*/ 6240016 w 6240016"/>
              <a:gd name="connsiteY2" fmla="*/ 6872886 h 6872886"/>
              <a:gd name="connsiteX3" fmla="*/ 0 w 6240016"/>
              <a:gd name="connsiteY3" fmla="*/ 6872886 h 6872886"/>
              <a:gd name="connsiteX4" fmla="*/ 0 w 6240016"/>
              <a:gd name="connsiteY4" fmla="*/ 6864664 h 6872886"/>
              <a:gd name="connsiteX5" fmla="*/ 142778 w 6240016"/>
              <a:gd name="connsiteY5" fmla="*/ 6864664 h 6872886"/>
              <a:gd name="connsiteX6" fmla="*/ 3528381 w 6240016"/>
              <a:gd name="connsiteY6" fmla="*/ 3483879 h 6872886"/>
              <a:gd name="connsiteX7" fmla="*/ 157581 w 6240016"/>
              <a:gd name="connsiteY7" fmla="*/ 7444 h 6872886"/>
              <a:gd name="connsiteX8" fmla="*/ 0 w 6240016"/>
              <a:gd name="connsiteY8" fmla="*/ 7004 h 687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0016" h="6872886">
                <a:moveTo>
                  <a:pt x="0" y="0"/>
                </a:moveTo>
                <a:lnTo>
                  <a:pt x="6240016" y="0"/>
                </a:lnTo>
                <a:lnTo>
                  <a:pt x="6240016" y="6872886"/>
                </a:lnTo>
                <a:lnTo>
                  <a:pt x="0" y="6872886"/>
                </a:lnTo>
                <a:lnTo>
                  <a:pt x="0" y="6864664"/>
                </a:lnTo>
                <a:lnTo>
                  <a:pt x="142778" y="6864664"/>
                </a:lnTo>
                <a:cubicBezTo>
                  <a:pt x="1989934" y="6842612"/>
                  <a:pt x="3533315" y="5332466"/>
                  <a:pt x="3528381" y="3483879"/>
                </a:cubicBezTo>
                <a:cubicBezTo>
                  <a:pt x="3523447" y="1635292"/>
                  <a:pt x="2152757" y="29496"/>
                  <a:pt x="157581" y="7444"/>
                </a:cubicBezTo>
                <a:lnTo>
                  <a:pt x="0" y="700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Titel 1"/>
          <p:cNvSpPr>
            <a:spLocks noGrp="1"/>
          </p:cNvSpPr>
          <p:nvPr>
            <p:ph type="title" hasCustomPrompt="1"/>
          </p:nvPr>
        </p:nvSpPr>
        <p:spPr>
          <a:xfrm>
            <a:off x="911424" y="620689"/>
            <a:ext cx="6768752" cy="504056"/>
          </a:xfrm>
        </p:spPr>
        <p:txBody>
          <a:bodyPr/>
          <a:lstStyle>
            <a:lvl1pPr>
              <a:defRPr>
                <a:solidFill>
                  <a:schemeClr val="accent2"/>
                </a:solidFill>
              </a:defRPr>
            </a:lvl1pPr>
          </a:lstStyle>
          <a:p>
            <a:r>
              <a:rPr lang="de-DE" dirty="0"/>
              <a:t>Titelmasterformat</a:t>
            </a:r>
            <a:endParaRPr lang="de-CH" dirty="0"/>
          </a:p>
        </p:txBody>
      </p:sp>
      <p:sp>
        <p:nvSpPr>
          <p:cNvPr id="3" name="Inhaltsplatzhalter 2"/>
          <p:cNvSpPr>
            <a:spLocks noGrp="1"/>
          </p:cNvSpPr>
          <p:nvPr>
            <p:ph idx="1" hasCustomPrompt="1"/>
          </p:nvPr>
        </p:nvSpPr>
        <p:spPr>
          <a:xfrm>
            <a:off x="911424" y="1855498"/>
            <a:ext cx="7488832" cy="4473352"/>
          </a:xfrm>
        </p:spPr>
        <p:txBody>
          <a:bodyPr/>
          <a:lstStyle>
            <a:lvl1pPr marL="457200" indent="-457200">
              <a:lnSpc>
                <a:spcPct val="100000"/>
              </a:lnSpc>
              <a:buClr>
                <a:schemeClr val="accent1"/>
              </a:buClr>
              <a:buFont typeface="+mj-lt"/>
              <a:buAutoNum type="arabicPeriod"/>
              <a:defRPr sz="2400" spc="0" baseline="0">
                <a:solidFill>
                  <a:schemeClr val="tx2"/>
                </a:solidFill>
              </a:defRPr>
            </a:lvl1pPr>
            <a:lvl2pPr marL="457200" indent="-457200">
              <a:buFont typeface="+mj-lt"/>
              <a:buAutoNum type="arabicPeriod"/>
              <a:defRPr baseline="0"/>
            </a:lvl2pPr>
          </a:lstStyle>
          <a:p>
            <a:pPr lvl="0"/>
            <a:r>
              <a:rPr lang="de-DE" dirty="0"/>
              <a:t>Textmasterformat bearbeite</a:t>
            </a:r>
          </a:p>
        </p:txBody>
      </p:sp>
      <p:sp>
        <p:nvSpPr>
          <p:cNvPr id="4" name="Datumsplatzhalter 3"/>
          <p:cNvSpPr>
            <a:spLocks noGrp="1"/>
          </p:cNvSpPr>
          <p:nvPr>
            <p:ph type="dt" sz="half" idx="10"/>
          </p:nvPr>
        </p:nvSpPr>
        <p:spPr/>
        <p:txBody>
          <a:bodyPr/>
          <a:lstStyle>
            <a:lvl1pPr>
              <a:defRPr>
                <a:solidFill>
                  <a:schemeClr val="bg1"/>
                </a:solidFill>
              </a:defRPr>
            </a:lvl1pPr>
          </a:lstStyle>
          <a:p>
            <a:fld id="{BE9FD507-AA84-4D0D-A625-D78B7B40A1F0}" type="datetime1">
              <a:rPr lang="de-CH" smtClean="0"/>
              <a:pPr/>
              <a:t>24.11.2022</a:t>
            </a:fld>
            <a:endParaRPr lang="de-CH"/>
          </a:p>
        </p:txBody>
      </p:sp>
      <p:sp>
        <p:nvSpPr>
          <p:cNvPr id="5" name="Fußzeilenplatzhalter 4"/>
          <p:cNvSpPr>
            <a:spLocks noGrp="1"/>
          </p:cNvSpPr>
          <p:nvPr>
            <p:ph type="ftr" sz="quarter" idx="11"/>
          </p:nvPr>
        </p:nvSpPr>
        <p:spPr/>
        <p:txBody>
          <a:bodyPr/>
          <a:lstStyle/>
          <a:p>
            <a:r>
              <a:rPr lang="de-DE"/>
              <a:t>Präsentationstitel &gt; ändern unter Kopf-/Fusszeile</a:t>
            </a:r>
            <a:endParaRPr lang="de-CH"/>
          </a:p>
        </p:txBody>
      </p:sp>
      <p:sp>
        <p:nvSpPr>
          <p:cNvPr id="6" name="Foliennummernplatzhalter 5"/>
          <p:cNvSpPr>
            <a:spLocks noGrp="1"/>
          </p:cNvSpPr>
          <p:nvPr>
            <p:ph type="sldNum" sz="quarter" idx="12"/>
          </p:nvPr>
        </p:nvSpPr>
        <p:spPr/>
        <p:txBody>
          <a:bodyPr/>
          <a:lstStyle>
            <a:lvl1pPr>
              <a:defRPr>
                <a:solidFill>
                  <a:schemeClr val="bg1"/>
                </a:solidFill>
              </a:defRPr>
            </a:lvl1pPr>
          </a:lstStyle>
          <a:p>
            <a:fld id="{442AD375-037F-43D0-B059-5172DA06796A}" type="slidenum">
              <a:rPr lang="de-CH" smtClean="0"/>
              <a:pPr/>
              <a:t>‹Nr.›</a:t>
            </a:fld>
            <a:endParaRPr lang="de-CH" dirty="0"/>
          </a:p>
        </p:txBody>
      </p:sp>
      <p:sp>
        <p:nvSpPr>
          <p:cNvPr id="7" name="Textfeld 6">
            <a:extLst>
              <a:ext uri="{FF2B5EF4-FFF2-40B4-BE49-F238E27FC236}">
                <a16:creationId xmlns:a16="http://schemas.microsoft.com/office/drawing/2014/main" id="{E10BA36D-F551-447B-B2B5-53EE3C26C2FE}"/>
              </a:ext>
            </a:extLst>
          </p:cNvPr>
          <p:cNvSpPr txBox="1"/>
          <p:nvPr userDrawn="1"/>
        </p:nvSpPr>
        <p:spPr>
          <a:xfrm>
            <a:off x="10751334" y="6328850"/>
            <a:ext cx="551148" cy="123111"/>
          </a:xfrm>
          <a:prstGeom prst="rect">
            <a:avLst/>
          </a:prstGeom>
          <a:noFill/>
        </p:spPr>
        <p:txBody>
          <a:bodyPr wrap="square" lIns="0" tIns="0" rIns="0" bIns="0" rtlCol="0">
            <a:spAutoFit/>
          </a:bodyPr>
          <a:lstStyle/>
          <a:p>
            <a:r>
              <a:rPr lang="de-CH" sz="800" spc="20" baseline="0" dirty="0">
                <a:solidFill>
                  <a:schemeClr val="bg1"/>
                </a:solidFill>
              </a:rPr>
              <a:t>movetia.ch</a:t>
            </a:r>
          </a:p>
        </p:txBody>
      </p:sp>
    </p:spTree>
    <p:extLst>
      <p:ext uri="{BB962C8B-B14F-4D97-AF65-F5344CB8AC3E}">
        <p14:creationId xmlns:p14="http://schemas.microsoft.com/office/powerpoint/2010/main" val="4034849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de-CH" dirty="0"/>
          </a:p>
        </p:txBody>
      </p:sp>
      <p:sp>
        <p:nvSpPr>
          <p:cNvPr id="3" name="Inhaltsplatzhalter 2"/>
          <p:cNvSpPr>
            <a:spLocks noGrp="1"/>
          </p:cNvSpPr>
          <p:nvPr>
            <p:ph idx="1" hasCustomPrompt="1"/>
          </p:nvPr>
        </p:nvSpPr>
        <p:spPr/>
        <p:txBody>
          <a:bodyPr/>
          <a:lstStyle/>
          <a:p>
            <a:pPr lvl="0"/>
            <a:r>
              <a:rPr lang="de-DE" dirty="0"/>
              <a:t>Textmasterformat bearbeiten</a:t>
            </a:r>
          </a:p>
          <a:p>
            <a:pPr lvl="1"/>
            <a:r>
              <a:rPr lang="de-DE" dirty="0"/>
              <a:t>Zweite Ebene</a:t>
            </a:r>
          </a:p>
          <a:p>
            <a:pPr lvl="2"/>
            <a:r>
              <a:rPr lang="de-DE" dirty="0"/>
              <a:t>Dritte Ebene</a:t>
            </a:r>
          </a:p>
        </p:txBody>
      </p:sp>
      <p:sp>
        <p:nvSpPr>
          <p:cNvPr id="4" name="Datumsplatzhalter 3"/>
          <p:cNvSpPr>
            <a:spLocks noGrp="1"/>
          </p:cNvSpPr>
          <p:nvPr>
            <p:ph type="dt" sz="half" idx="10"/>
          </p:nvPr>
        </p:nvSpPr>
        <p:spPr/>
        <p:txBody>
          <a:bodyPr/>
          <a:lstStyle/>
          <a:p>
            <a:fld id="{3BE5C4CF-7EE2-4F13-8AFD-0DDA4054C4DE}" type="datetime1">
              <a:rPr lang="de-CH" smtClean="0"/>
              <a:t>24.11.2022</a:t>
            </a:fld>
            <a:endParaRPr lang="de-CH" dirty="0"/>
          </a:p>
        </p:txBody>
      </p:sp>
      <p:sp>
        <p:nvSpPr>
          <p:cNvPr id="5" name="Fußzeilenplatzhalter 4"/>
          <p:cNvSpPr>
            <a:spLocks noGrp="1"/>
          </p:cNvSpPr>
          <p:nvPr>
            <p:ph type="ftr" sz="quarter" idx="11"/>
          </p:nvPr>
        </p:nvSpPr>
        <p:spPr/>
        <p:txBody>
          <a:bodyPr/>
          <a:lstStyle/>
          <a:p>
            <a:r>
              <a:rPr lang="de-DE"/>
              <a:t>Präsentationstitel &gt; ändern unter Kopf-/Fusszeile</a:t>
            </a:r>
            <a:endParaRPr lang="de-CH"/>
          </a:p>
        </p:txBody>
      </p:sp>
      <p:sp>
        <p:nvSpPr>
          <p:cNvPr id="6" name="Foliennummernplatzhalter 5"/>
          <p:cNvSpPr>
            <a:spLocks noGrp="1"/>
          </p:cNvSpPr>
          <p:nvPr>
            <p:ph type="sldNum" sz="quarter" idx="12"/>
          </p:nvPr>
        </p:nvSpPr>
        <p:spPr/>
        <p:txBody>
          <a:bodyPr/>
          <a:lstStyle/>
          <a:p>
            <a:fld id="{442AD375-037F-43D0-B059-5172DA06796A}" type="slidenum">
              <a:rPr lang="de-CH" smtClean="0"/>
              <a:t>‹Nr.›</a:t>
            </a:fld>
            <a:endParaRPr lang="de-CH"/>
          </a:p>
        </p:txBody>
      </p:sp>
    </p:spTree>
    <p:extLst>
      <p:ext uri="{BB962C8B-B14F-4D97-AF65-F5344CB8AC3E}">
        <p14:creationId xmlns:p14="http://schemas.microsoft.com/office/powerpoint/2010/main" val="479570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und Inhalt grün">
    <p:bg>
      <p:bgPr>
        <a:solidFill>
          <a:schemeClr val="accent2"/>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bg1"/>
                </a:solidFill>
              </a:defRPr>
            </a:lvl1pPr>
          </a:lstStyle>
          <a:p>
            <a:r>
              <a:rPr lang="de-DE"/>
              <a:t>Titelmasterformat durch Klicken bearbeiten</a:t>
            </a:r>
            <a:endParaRPr lang="de-CH" dirty="0"/>
          </a:p>
        </p:txBody>
      </p:sp>
      <p:sp>
        <p:nvSpPr>
          <p:cNvPr id="3" name="Inhaltsplatzhalter 2"/>
          <p:cNvSpPr>
            <a:spLocks noGrp="1"/>
          </p:cNvSpPr>
          <p:nvPr>
            <p:ph idx="1" hasCustomPrompt="1"/>
          </p:nvPr>
        </p:nvSpPr>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dirty="0"/>
              <a:t>Textmasterformat bearbeiten</a:t>
            </a:r>
          </a:p>
          <a:p>
            <a:pPr lvl="1"/>
            <a:r>
              <a:rPr lang="de-DE" dirty="0"/>
              <a:t>Zweite Ebene</a:t>
            </a:r>
          </a:p>
          <a:p>
            <a:pPr lvl="2"/>
            <a:r>
              <a:rPr lang="de-DE" dirty="0"/>
              <a:t>Dritte Ebene</a:t>
            </a:r>
          </a:p>
        </p:txBody>
      </p:sp>
      <p:sp>
        <p:nvSpPr>
          <p:cNvPr id="4" name="Datumsplatzhalter 3"/>
          <p:cNvSpPr>
            <a:spLocks noGrp="1"/>
          </p:cNvSpPr>
          <p:nvPr>
            <p:ph type="dt" sz="half" idx="10"/>
          </p:nvPr>
        </p:nvSpPr>
        <p:spPr/>
        <p:txBody>
          <a:bodyPr/>
          <a:lstStyle>
            <a:lvl1pPr>
              <a:defRPr>
                <a:solidFill>
                  <a:schemeClr val="bg1"/>
                </a:solidFill>
              </a:defRPr>
            </a:lvl1pPr>
          </a:lstStyle>
          <a:p>
            <a:fld id="{584EFC64-D831-413F-9874-FF57D82C48D6}" type="datetime1">
              <a:rPr lang="de-CH" smtClean="0"/>
              <a:pPr/>
              <a:t>24.11.2022</a:t>
            </a:fld>
            <a:endParaRPr lang="de-CH"/>
          </a:p>
        </p:txBody>
      </p:sp>
      <p:sp>
        <p:nvSpPr>
          <p:cNvPr id="5" name="Fußzeilenplatzhalter 4"/>
          <p:cNvSpPr>
            <a:spLocks noGrp="1"/>
          </p:cNvSpPr>
          <p:nvPr>
            <p:ph type="ftr" sz="quarter" idx="11"/>
          </p:nvPr>
        </p:nvSpPr>
        <p:spPr/>
        <p:txBody>
          <a:bodyPr/>
          <a:lstStyle>
            <a:lvl1pPr>
              <a:defRPr>
                <a:solidFill>
                  <a:schemeClr val="bg1"/>
                </a:solidFill>
              </a:defRPr>
            </a:lvl1pPr>
          </a:lstStyle>
          <a:p>
            <a:r>
              <a:rPr lang="de-DE"/>
              <a:t>Präsentationstitel &gt; ändern unter Kopf-/Fusszeile</a:t>
            </a:r>
            <a:endParaRPr lang="de-CH" dirty="0"/>
          </a:p>
        </p:txBody>
      </p:sp>
      <p:sp>
        <p:nvSpPr>
          <p:cNvPr id="6" name="Foliennummernplatzhalter 5"/>
          <p:cNvSpPr>
            <a:spLocks noGrp="1"/>
          </p:cNvSpPr>
          <p:nvPr>
            <p:ph type="sldNum" sz="quarter" idx="12"/>
          </p:nvPr>
        </p:nvSpPr>
        <p:spPr/>
        <p:txBody>
          <a:bodyPr/>
          <a:lstStyle>
            <a:lvl1pPr>
              <a:defRPr>
                <a:solidFill>
                  <a:schemeClr val="bg1"/>
                </a:solidFill>
              </a:defRPr>
            </a:lvl1pPr>
          </a:lstStyle>
          <a:p>
            <a:fld id="{442AD375-037F-43D0-B059-5172DA06796A}" type="slidenum">
              <a:rPr lang="de-CH" smtClean="0"/>
              <a:pPr/>
              <a:t>‹Nr.›</a:t>
            </a:fld>
            <a:endParaRPr lang="de-CH"/>
          </a:p>
        </p:txBody>
      </p:sp>
      <p:sp>
        <p:nvSpPr>
          <p:cNvPr id="7" name="Textfeld 6">
            <a:extLst>
              <a:ext uri="{FF2B5EF4-FFF2-40B4-BE49-F238E27FC236}">
                <a16:creationId xmlns:a16="http://schemas.microsoft.com/office/drawing/2014/main" id="{E10BA36D-F551-447B-B2B5-53EE3C26C2FE}"/>
              </a:ext>
            </a:extLst>
          </p:cNvPr>
          <p:cNvSpPr txBox="1"/>
          <p:nvPr userDrawn="1"/>
        </p:nvSpPr>
        <p:spPr>
          <a:xfrm>
            <a:off x="10751334" y="6328850"/>
            <a:ext cx="551148" cy="123111"/>
          </a:xfrm>
          <a:prstGeom prst="rect">
            <a:avLst/>
          </a:prstGeom>
          <a:noFill/>
        </p:spPr>
        <p:txBody>
          <a:bodyPr wrap="square" lIns="0" tIns="0" rIns="0" bIns="0" rtlCol="0">
            <a:spAutoFit/>
          </a:bodyPr>
          <a:lstStyle/>
          <a:p>
            <a:r>
              <a:rPr lang="de-CH" sz="800" spc="20" baseline="0" dirty="0">
                <a:solidFill>
                  <a:schemeClr val="bg1"/>
                </a:solidFill>
              </a:rPr>
              <a:t>movetia.ch</a:t>
            </a:r>
          </a:p>
        </p:txBody>
      </p:sp>
    </p:spTree>
    <p:extLst>
      <p:ext uri="{BB962C8B-B14F-4D97-AF65-F5344CB8AC3E}">
        <p14:creationId xmlns:p14="http://schemas.microsoft.com/office/powerpoint/2010/main" val="2539196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911424" y="620688"/>
            <a:ext cx="10513168" cy="1070001"/>
          </a:xfrm>
        </p:spPr>
        <p:txBody>
          <a:bodyPr/>
          <a:lstStyle/>
          <a:p>
            <a:r>
              <a:rPr lang="de-DE"/>
              <a:t>Titelmasterformat durch Klicken bearbeiten</a:t>
            </a:r>
            <a:endParaRPr lang="de-CH" dirty="0"/>
          </a:p>
        </p:txBody>
      </p:sp>
      <p:sp>
        <p:nvSpPr>
          <p:cNvPr id="3" name="Inhaltsplatzhalter 2"/>
          <p:cNvSpPr>
            <a:spLocks noGrp="1"/>
          </p:cNvSpPr>
          <p:nvPr>
            <p:ph sz="half" idx="1" hasCustomPrompt="1"/>
          </p:nvPr>
        </p:nvSpPr>
        <p:spPr>
          <a:xfrm>
            <a:off x="911424" y="1825625"/>
            <a:ext cx="5082976" cy="4351338"/>
          </a:xfrm>
        </p:spPr>
        <p:txBody>
          <a:bodyPr/>
          <a:lstStyle/>
          <a:p>
            <a:pPr lvl="0"/>
            <a:r>
              <a:rPr lang="de-DE" dirty="0"/>
              <a:t>Textmasterformat bearbeiten</a:t>
            </a:r>
          </a:p>
          <a:p>
            <a:pPr lvl="1"/>
            <a:r>
              <a:rPr lang="de-DE" dirty="0"/>
              <a:t>Zweite Ebene</a:t>
            </a:r>
          </a:p>
        </p:txBody>
      </p:sp>
      <p:sp>
        <p:nvSpPr>
          <p:cNvPr id="4" name="Inhaltsplatzhalter 3"/>
          <p:cNvSpPr>
            <a:spLocks noGrp="1"/>
          </p:cNvSpPr>
          <p:nvPr>
            <p:ph sz="half" idx="2" hasCustomPrompt="1"/>
          </p:nvPr>
        </p:nvSpPr>
        <p:spPr>
          <a:xfrm>
            <a:off x="6168008" y="1825625"/>
            <a:ext cx="5134474" cy="4351338"/>
          </a:xfrm>
        </p:spPr>
        <p:txBody>
          <a:bodyPr/>
          <a:lstStyle/>
          <a:p>
            <a:pPr lvl="0"/>
            <a:r>
              <a:rPr lang="de-DE" dirty="0"/>
              <a:t>Textmasterformat bearbeiten</a:t>
            </a:r>
          </a:p>
          <a:p>
            <a:pPr lvl="1"/>
            <a:r>
              <a:rPr lang="de-DE" dirty="0"/>
              <a:t>Zweite Ebene</a:t>
            </a:r>
          </a:p>
        </p:txBody>
      </p:sp>
      <p:sp>
        <p:nvSpPr>
          <p:cNvPr id="5" name="Datumsplatzhalter 4"/>
          <p:cNvSpPr>
            <a:spLocks noGrp="1"/>
          </p:cNvSpPr>
          <p:nvPr>
            <p:ph type="dt" sz="half" idx="10"/>
          </p:nvPr>
        </p:nvSpPr>
        <p:spPr/>
        <p:txBody>
          <a:bodyPr/>
          <a:lstStyle/>
          <a:p>
            <a:fld id="{7DFEFA96-F125-4C3E-9AD6-11A7BFD52521}" type="datetime1">
              <a:rPr lang="de-CH" smtClean="0"/>
              <a:t>24.11.2022</a:t>
            </a:fld>
            <a:endParaRPr lang="de-CH"/>
          </a:p>
        </p:txBody>
      </p:sp>
      <p:sp>
        <p:nvSpPr>
          <p:cNvPr id="6" name="Fußzeilenplatzhalter 5"/>
          <p:cNvSpPr>
            <a:spLocks noGrp="1"/>
          </p:cNvSpPr>
          <p:nvPr>
            <p:ph type="ftr" sz="quarter" idx="11"/>
          </p:nvPr>
        </p:nvSpPr>
        <p:spPr/>
        <p:txBody>
          <a:bodyPr/>
          <a:lstStyle/>
          <a:p>
            <a:r>
              <a:rPr lang="de-DE"/>
              <a:t>Präsentationstitel &gt; ändern unter Kopf-/Fusszeile</a:t>
            </a:r>
            <a:endParaRPr lang="de-CH"/>
          </a:p>
        </p:txBody>
      </p:sp>
      <p:sp>
        <p:nvSpPr>
          <p:cNvPr id="7" name="Foliennummernplatzhalter 6"/>
          <p:cNvSpPr>
            <a:spLocks noGrp="1"/>
          </p:cNvSpPr>
          <p:nvPr>
            <p:ph type="sldNum" sz="quarter" idx="12"/>
          </p:nvPr>
        </p:nvSpPr>
        <p:spPr/>
        <p:txBody>
          <a:bodyPr/>
          <a:lstStyle/>
          <a:p>
            <a:fld id="{442AD375-037F-43D0-B059-5172DA06796A}" type="slidenum">
              <a:rPr lang="de-CH" smtClean="0"/>
              <a:t>‹Nr.›</a:t>
            </a:fld>
            <a:endParaRPr lang="de-CH"/>
          </a:p>
        </p:txBody>
      </p:sp>
    </p:spTree>
    <p:extLst>
      <p:ext uri="{BB962C8B-B14F-4D97-AF65-F5344CB8AC3E}">
        <p14:creationId xmlns:p14="http://schemas.microsoft.com/office/powerpoint/2010/main" val="3318625855"/>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Zwei Inhalte Icon">
    <p:spTree>
      <p:nvGrpSpPr>
        <p:cNvPr id="1" name=""/>
        <p:cNvGrpSpPr/>
        <p:nvPr/>
      </p:nvGrpSpPr>
      <p:grpSpPr>
        <a:xfrm>
          <a:off x="0" y="0"/>
          <a:ext cx="0" cy="0"/>
          <a:chOff x="0" y="0"/>
          <a:chExt cx="0" cy="0"/>
        </a:xfrm>
      </p:grpSpPr>
      <p:sp>
        <p:nvSpPr>
          <p:cNvPr id="9" name="Flussdiagramm: Verzögerung 8">
            <a:extLst>
              <a:ext uri="{FF2B5EF4-FFF2-40B4-BE49-F238E27FC236}">
                <a16:creationId xmlns:a16="http://schemas.microsoft.com/office/drawing/2014/main" id="{D771FB00-3F4E-4E5F-A49B-96221578BCA4}"/>
              </a:ext>
            </a:extLst>
          </p:cNvPr>
          <p:cNvSpPr/>
          <p:nvPr userDrawn="1"/>
        </p:nvSpPr>
        <p:spPr>
          <a:xfrm flipH="1">
            <a:off x="6167988" y="-7444"/>
            <a:ext cx="6045916" cy="6864664"/>
          </a:xfrm>
          <a:custGeom>
            <a:avLst/>
            <a:gdLst>
              <a:gd name="connsiteX0" fmla="*/ 0 w 6023989"/>
              <a:gd name="connsiteY0" fmla="*/ 0 h 6857219"/>
              <a:gd name="connsiteX1" fmla="*/ 3011995 w 6023989"/>
              <a:gd name="connsiteY1" fmla="*/ 0 h 6857219"/>
              <a:gd name="connsiteX2" fmla="*/ 6023990 w 6023989"/>
              <a:gd name="connsiteY2" fmla="*/ 3428610 h 6857219"/>
              <a:gd name="connsiteX3" fmla="*/ 3011995 w 6023989"/>
              <a:gd name="connsiteY3" fmla="*/ 6857220 h 6857219"/>
              <a:gd name="connsiteX4" fmla="*/ 0 w 6023989"/>
              <a:gd name="connsiteY4" fmla="*/ 6857219 h 6857219"/>
              <a:gd name="connsiteX5" fmla="*/ 0 w 6023989"/>
              <a:gd name="connsiteY5" fmla="*/ 0 h 6857219"/>
              <a:gd name="connsiteX0" fmla="*/ 0 w 6025708"/>
              <a:gd name="connsiteY0" fmla="*/ 22123 h 6879343"/>
              <a:gd name="connsiteX1" fmla="*/ 2665408 w 6025708"/>
              <a:gd name="connsiteY1" fmla="*/ 0 h 6879343"/>
              <a:gd name="connsiteX2" fmla="*/ 6023990 w 6025708"/>
              <a:gd name="connsiteY2" fmla="*/ 3450733 h 6879343"/>
              <a:gd name="connsiteX3" fmla="*/ 3011995 w 6025708"/>
              <a:gd name="connsiteY3" fmla="*/ 6879343 h 6879343"/>
              <a:gd name="connsiteX4" fmla="*/ 0 w 6025708"/>
              <a:gd name="connsiteY4" fmla="*/ 6879342 h 6879343"/>
              <a:gd name="connsiteX5" fmla="*/ 0 w 6025708"/>
              <a:gd name="connsiteY5" fmla="*/ 22123 h 6879343"/>
              <a:gd name="connsiteX0" fmla="*/ 0 w 6025708"/>
              <a:gd name="connsiteY0" fmla="*/ 22123 h 6879343"/>
              <a:gd name="connsiteX1" fmla="*/ 2665408 w 6025708"/>
              <a:gd name="connsiteY1" fmla="*/ 0 h 6879343"/>
              <a:gd name="connsiteX2" fmla="*/ 6023990 w 6025708"/>
              <a:gd name="connsiteY2" fmla="*/ 3450733 h 6879343"/>
              <a:gd name="connsiteX3" fmla="*/ 3011995 w 6025708"/>
              <a:gd name="connsiteY3" fmla="*/ 6879343 h 6879343"/>
              <a:gd name="connsiteX4" fmla="*/ 0 w 6025708"/>
              <a:gd name="connsiteY4" fmla="*/ 6879342 h 6879343"/>
              <a:gd name="connsiteX5" fmla="*/ 0 w 6025708"/>
              <a:gd name="connsiteY5" fmla="*/ 22123 h 6879343"/>
              <a:gd name="connsiteX0" fmla="*/ 0 w 6023990"/>
              <a:gd name="connsiteY0" fmla="*/ 22123 h 6879343"/>
              <a:gd name="connsiteX1" fmla="*/ 2665408 w 6023990"/>
              <a:gd name="connsiteY1" fmla="*/ 0 h 6879343"/>
              <a:gd name="connsiteX2" fmla="*/ 6023990 w 6023990"/>
              <a:gd name="connsiteY2" fmla="*/ 3450733 h 6879343"/>
              <a:gd name="connsiteX3" fmla="*/ 3011995 w 6023990"/>
              <a:gd name="connsiteY3" fmla="*/ 6879343 h 6879343"/>
              <a:gd name="connsiteX4" fmla="*/ 0 w 6023990"/>
              <a:gd name="connsiteY4" fmla="*/ 6879342 h 6879343"/>
              <a:gd name="connsiteX5" fmla="*/ 0 w 6023990"/>
              <a:gd name="connsiteY5" fmla="*/ 22123 h 6879343"/>
              <a:gd name="connsiteX0" fmla="*/ 0 w 6023993"/>
              <a:gd name="connsiteY0" fmla="*/ 22123 h 6879343"/>
              <a:gd name="connsiteX1" fmla="*/ 2665408 w 6023993"/>
              <a:gd name="connsiteY1" fmla="*/ 0 h 6879343"/>
              <a:gd name="connsiteX2" fmla="*/ 6023990 w 6023993"/>
              <a:gd name="connsiteY2" fmla="*/ 3450733 h 6879343"/>
              <a:gd name="connsiteX3" fmla="*/ 2650659 w 6023993"/>
              <a:gd name="connsiteY3" fmla="*/ 6879343 h 6879343"/>
              <a:gd name="connsiteX4" fmla="*/ 0 w 6023993"/>
              <a:gd name="connsiteY4" fmla="*/ 6879342 h 6879343"/>
              <a:gd name="connsiteX5" fmla="*/ 0 w 6023993"/>
              <a:gd name="connsiteY5" fmla="*/ 22123 h 6879343"/>
              <a:gd name="connsiteX0" fmla="*/ 0 w 6024000"/>
              <a:gd name="connsiteY0" fmla="*/ 22123 h 6879343"/>
              <a:gd name="connsiteX1" fmla="*/ 2665408 w 6024000"/>
              <a:gd name="connsiteY1" fmla="*/ 0 h 6879343"/>
              <a:gd name="connsiteX2" fmla="*/ 6023990 w 6024000"/>
              <a:gd name="connsiteY2" fmla="*/ 3450733 h 6879343"/>
              <a:gd name="connsiteX3" fmla="*/ 2650659 w 6024000"/>
              <a:gd name="connsiteY3" fmla="*/ 6879343 h 6879343"/>
              <a:gd name="connsiteX4" fmla="*/ 0 w 6024000"/>
              <a:gd name="connsiteY4" fmla="*/ 6879342 h 6879343"/>
              <a:gd name="connsiteX5" fmla="*/ 0 w 6024000"/>
              <a:gd name="connsiteY5" fmla="*/ 22123 h 6879343"/>
              <a:gd name="connsiteX0" fmla="*/ 0 w 6024000"/>
              <a:gd name="connsiteY0" fmla="*/ 22123 h 6879343"/>
              <a:gd name="connsiteX1" fmla="*/ 2665408 w 6024000"/>
              <a:gd name="connsiteY1" fmla="*/ 0 h 6879343"/>
              <a:gd name="connsiteX2" fmla="*/ 6023990 w 6024000"/>
              <a:gd name="connsiteY2" fmla="*/ 3494978 h 6879343"/>
              <a:gd name="connsiteX3" fmla="*/ 2650659 w 6024000"/>
              <a:gd name="connsiteY3" fmla="*/ 6879343 h 6879343"/>
              <a:gd name="connsiteX4" fmla="*/ 0 w 6024000"/>
              <a:gd name="connsiteY4" fmla="*/ 6879342 h 6879343"/>
              <a:gd name="connsiteX5" fmla="*/ 0 w 6024000"/>
              <a:gd name="connsiteY5" fmla="*/ 22123 h 6879343"/>
              <a:gd name="connsiteX0" fmla="*/ 0 w 6024001"/>
              <a:gd name="connsiteY0" fmla="*/ 22123 h 6879343"/>
              <a:gd name="connsiteX1" fmla="*/ 2665408 w 6024001"/>
              <a:gd name="connsiteY1" fmla="*/ 0 h 6879343"/>
              <a:gd name="connsiteX2" fmla="*/ 6023990 w 6024001"/>
              <a:gd name="connsiteY2" fmla="*/ 3494978 h 6879343"/>
              <a:gd name="connsiteX3" fmla="*/ 2650659 w 6024001"/>
              <a:gd name="connsiteY3" fmla="*/ 6879343 h 6879343"/>
              <a:gd name="connsiteX4" fmla="*/ 0 w 6024001"/>
              <a:gd name="connsiteY4" fmla="*/ 6879342 h 6879343"/>
              <a:gd name="connsiteX5" fmla="*/ 0 w 6024001"/>
              <a:gd name="connsiteY5" fmla="*/ 22123 h 6879343"/>
              <a:gd name="connsiteX0" fmla="*/ 0 w 6024001"/>
              <a:gd name="connsiteY0" fmla="*/ 22123 h 6879343"/>
              <a:gd name="connsiteX1" fmla="*/ 2665408 w 6024001"/>
              <a:gd name="connsiteY1" fmla="*/ 0 h 6879343"/>
              <a:gd name="connsiteX2" fmla="*/ 6023990 w 6024001"/>
              <a:gd name="connsiteY2" fmla="*/ 3494978 h 6879343"/>
              <a:gd name="connsiteX3" fmla="*/ 2650659 w 6024001"/>
              <a:gd name="connsiteY3" fmla="*/ 6879343 h 6879343"/>
              <a:gd name="connsiteX4" fmla="*/ 0 w 6024001"/>
              <a:gd name="connsiteY4" fmla="*/ 6879342 h 6879343"/>
              <a:gd name="connsiteX5" fmla="*/ 0 w 6024001"/>
              <a:gd name="connsiteY5" fmla="*/ 22123 h 6879343"/>
              <a:gd name="connsiteX0" fmla="*/ 0 w 6024001"/>
              <a:gd name="connsiteY0" fmla="*/ 22123 h 6879343"/>
              <a:gd name="connsiteX1" fmla="*/ 2665408 w 6024001"/>
              <a:gd name="connsiteY1" fmla="*/ 0 h 6879343"/>
              <a:gd name="connsiteX2" fmla="*/ 6023990 w 6024001"/>
              <a:gd name="connsiteY2" fmla="*/ 3472855 h 6879343"/>
              <a:gd name="connsiteX3" fmla="*/ 2650659 w 6024001"/>
              <a:gd name="connsiteY3" fmla="*/ 6879343 h 6879343"/>
              <a:gd name="connsiteX4" fmla="*/ 0 w 6024001"/>
              <a:gd name="connsiteY4" fmla="*/ 6879342 h 6879343"/>
              <a:gd name="connsiteX5" fmla="*/ 0 w 6024001"/>
              <a:gd name="connsiteY5" fmla="*/ 22123 h 6879343"/>
              <a:gd name="connsiteX0" fmla="*/ 0 w 6024001"/>
              <a:gd name="connsiteY0" fmla="*/ 22123 h 6879343"/>
              <a:gd name="connsiteX1" fmla="*/ 2665408 w 6024001"/>
              <a:gd name="connsiteY1" fmla="*/ 0 h 6879343"/>
              <a:gd name="connsiteX2" fmla="*/ 6023990 w 6024001"/>
              <a:gd name="connsiteY2" fmla="*/ 3487651 h 6879343"/>
              <a:gd name="connsiteX3" fmla="*/ 2650659 w 6024001"/>
              <a:gd name="connsiteY3" fmla="*/ 6879343 h 6879343"/>
              <a:gd name="connsiteX4" fmla="*/ 0 w 6024001"/>
              <a:gd name="connsiteY4" fmla="*/ 6879342 h 6879343"/>
              <a:gd name="connsiteX5" fmla="*/ 0 w 6024001"/>
              <a:gd name="connsiteY5" fmla="*/ 22123 h 6879343"/>
              <a:gd name="connsiteX0" fmla="*/ 0 w 6024001"/>
              <a:gd name="connsiteY0" fmla="*/ 22123 h 6879343"/>
              <a:gd name="connsiteX1" fmla="*/ 2665408 w 6024001"/>
              <a:gd name="connsiteY1" fmla="*/ 0 h 6879343"/>
              <a:gd name="connsiteX2" fmla="*/ 6023990 w 6024001"/>
              <a:gd name="connsiteY2" fmla="*/ 3487651 h 6879343"/>
              <a:gd name="connsiteX3" fmla="*/ 2650659 w 6024001"/>
              <a:gd name="connsiteY3" fmla="*/ 6879343 h 6879343"/>
              <a:gd name="connsiteX4" fmla="*/ 0 w 6024001"/>
              <a:gd name="connsiteY4" fmla="*/ 6879342 h 6879343"/>
              <a:gd name="connsiteX5" fmla="*/ 0 w 6024001"/>
              <a:gd name="connsiteY5" fmla="*/ 22123 h 6879343"/>
              <a:gd name="connsiteX0" fmla="*/ 0 w 6024001"/>
              <a:gd name="connsiteY0" fmla="*/ 7328 h 6879343"/>
              <a:gd name="connsiteX1" fmla="*/ 2665408 w 6024001"/>
              <a:gd name="connsiteY1" fmla="*/ 0 h 6879343"/>
              <a:gd name="connsiteX2" fmla="*/ 6023990 w 6024001"/>
              <a:gd name="connsiteY2" fmla="*/ 3487651 h 6879343"/>
              <a:gd name="connsiteX3" fmla="*/ 2650659 w 6024001"/>
              <a:gd name="connsiteY3" fmla="*/ 6879343 h 6879343"/>
              <a:gd name="connsiteX4" fmla="*/ 0 w 6024001"/>
              <a:gd name="connsiteY4" fmla="*/ 6879342 h 6879343"/>
              <a:gd name="connsiteX5" fmla="*/ 0 w 6024001"/>
              <a:gd name="connsiteY5" fmla="*/ 7328 h 6879343"/>
              <a:gd name="connsiteX0" fmla="*/ 7374 w 6024001"/>
              <a:gd name="connsiteY0" fmla="*/ 0 h 6886811"/>
              <a:gd name="connsiteX1" fmla="*/ 2665408 w 6024001"/>
              <a:gd name="connsiteY1" fmla="*/ 7468 h 6886811"/>
              <a:gd name="connsiteX2" fmla="*/ 6023990 w 6024001"/>
              <a:gd name="connsiteY2" fmla="*/ 3495119 h 6886811"/>
              <a:gd name="connsiteX3" fmla="*/ 2650659 w 6024001"/>
              <a:gd name="connsiteY3" fmla="*/ 6886811 h 6886811"/>
              <a:gd name="connsiteX4" fmla="*/ 0 w 6024001"/>
              <a:gd name="connsiteY4" fmla="*/ 6886810 h 6886811"/>
              <a:gd name="connsiteX5" fmla="*/ 7374 w 6024001"/>
              <a:gd name="connsiteY5" fmla="*/ 0 h 6886811"/>
              <a:gd name="connsiteX0" fmla="*/ 7374 w 6024001"/>
              <a:gd name="connsiteY0" fmla="*/ 0 h 6886811"/>
              <a:gd name="connsiteX1" fmla="*/ 2665408 w 6024001"/>
              <a:gd name="connsiteY1" fmla="*/ 7468 h 6886811"/>
              <a:gd name="connsiteX2" fmla="*/ 6023990 w 6024001"/>
              <a:gd name="connsiteY2" fmla="*/ 3495119 h 6886811"/>
              <a:gd name="connsiteX3" fmla="*/ 2650659 w 6024001"/>
              <a:gd name="connsiteY3" fmla="*/ 6886811 h 6886811"/>
              <a:gd name="connsiteX4" fmla="*/ 0 w 6024001"/>
              <a:gd name="connsiteY4" fmla="*/ 6886810 h 6886811"/>
              <a:gd name="connsiteX5" fmla="*/ 7374 w 6024001"/>
              <a:gd name="connsiteY5" fmla="*/ 0 h 688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4001" h="6886811">
                <a:moveTo>
                  <a:pt x="7374" y="0"/>
                </a:moveTo>
                <a:lnTo>
                  <a:pt x="2665408" y="7468"/>
                </a:lnTo>
                <a:cubicBezTo>
                  <a:pt x="4653352" y="29591"/>
                  <a:pt x="6019074" y="1640568"/>
                  <a:pt x="6023990" y="3495119"/>
                </a:cubicBezTo>
                <a:cubicBezTo>
                  <a:pt x="6028906" y="5349670"/>
                  <a:pt x="4491119" y="6864688"/>
                  <a:pt x="2650659" y="6886811"/>
                </a:cubicBezTo>
                <a:lnTo>
                  <a:pt x="0" y="6886810"/>
                </a:lnTo>
                <a:lnTo>
                  <a:pt x="7374" y="0"/>
                </a:lnTo>
                <a:close/>
              </a:path>
            </a:pathLst>
          </a:cu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de-CH"/>
          </a:p>
        </p:txBody>
      </p:sp>
      <p:sp>
        <p:nvSpPr>
          <p:cNvPr id="2" name="Titel 1"/>
          <p:cNvSpPr>
            <a:spLocks noGrp="1"/>
          </p:cNvSpPr>
          <p:nvPr>
            <p:ph type="title"/>
          </p:nvPr>
        </p:nvSpPr>
        <p:spPr>
          <a:xfrm>
            <a:off x="911424" y="620688"/>
            <a:ext cx="10513168" cy="1070001"/>
          </a:xfrm>
        </p:spPr>
        <p:txBody>
          <a:bodyPr/>
          <a:lstStyle/>
          <a:p>
            <a:r>
              <a:rPr lang="de-DE"/>
              <a:t>Titelmasterformat durch Klicken bearbeiten</a:t>
            </a:r>
            <a:endParaRPr lang="de-CH" dirty="0"/>
          </a:p>
        </p:txBody>
      </p:sp>
      <p:sp>
        <p:nvSpPr>
          <p:cNvPr id="3" name="Inhaltsplatzhalter 2"/>
          <p:cNvSpPr>
            <a:spLocks noGrp="1"/>
          </p:cNvSpPr>
          <p:nvPr>
            <p:ph sz="half" idx="1" hasCustomPrompt="1"/>
          </p:nvPr>
        </p:nvSpPr>
        <p:spPr>
          <a:xfrm>
            <a:off x="911424" y="1825625"/>
            <a:ext cx="5082976" cy="4351338"/>
          </a:xfrm>
        </p:spPr>
        <p:txBody>
          <a:bodyPr/>
          <a:lstStyle/>
          <a:p>
            <a:pPr lvl="0"/>
            <a:r>
              <a:rPr lang="de-DE" dirty="0"/>
              <a:t>Textmasterformat bearbeiten</a:t>
            </a:r>
          </a:p>
          <a:p>
            <a:pPr lvl="1"/>
            <a:r>
              <a:rPr lang="de-DE" dirty="0"/>
              <a:t>Zweite Ebene</a:t>
            </a:r>
          </a:p>
        </p:txBody>
      </p:sp>
      <p:sp>
        <p:nvSpPr>
          <p:cNvPr id="4" name="Inhaltsplatzhalter 3"/>
          <p:cNvSpPr>
            <a:spLocks noGrp="1"/>
          </p:cNvSpPr>
          <p:nvPr>
            <p:ph sz="half" idx="2" hasCustomPrompt="1"/>
          </p:nvPr>
        </p:nvSpPr>
        <p:spPr>
          <a:xfrm>
            <a:off x="7536160" y="1484784"/>
            <a:ext cx="3766322" cy="4692179"/>
          </a:xfrm>
        </p:spPr>
        <p:txBody>
          <a:bodyPr/>
          <a:lstStyle>
            <a:lvl1pPr algn="ctr">
              <a:defRPr sz="30000">
                <a:solidFill>
                  <a:schemeClr val="bg1"/>
                </a:solidFill>
                <a:latin typeface="Movetia-Emoji" panose="00000500000000000000" pitchFamily="50" charset="0"/>
                <a:ea typeface="Movetia-Emoji" panose="00000500000000000000" pitchFamily="50" charset="0"/>
              </a:defRPr>
            </a:lvl1pPr>
            <a:lvl2pPr>
              <a:defRPr>
                <a:latin typeface="Movetia-Emoji" panose="00000500000000000000" pitchFamily="50" charset="0"/>
                <a:ea typeface="Movetia-Emoji" panose="00000500000000000000" pitchFamily="50" charset="0"/>
              </a:defRPr>
            </a:lvl2pPr>
          </a:lstStyle>
          <a:p>
            <a:pPr lvl="0"/>
            <a:r>
              <a:rPr lang="de-DE" dirty="0"/>
              <a:t>🏳</a:t>
            </a:r>
          </a:p>
        </p:txBody>
      </p:sp>
      <p:sp>
        <p:nvSpPr>
          <p:cNvPr id="5" name="Datumsplatzhalter 4"/>
          <p:cNvSpPr>
            <a:spLocks noGrp="1"/>
          </p:cNvSpPr>
          <p:nvPr>
            <p:ph type="dt" sz="half" idx="10"/>
          </p:nvPr>
        </p:nvSpPr>
        <p:spPr/>
        <p:txBody>
          <a:bodyPr/>
          <a:lstStyle>
            <a:lvl1pPr>
              <a:defRPr>
                <a:solidFill>
                  <a:schemeClr val="bg1"/>
                </a:solidFill>
              </a:defRPr>
            </a:lvl1pPr>
          </a:lstStyle>
          <a:p>
            <a:fld id="{D0096617-035A-4202-A908-2F252CBC2B33}" type="datetime1">
              <a:rPr lang="de-CH" smtClean="0"/>
              <a:pPr/>
              <a:t>24.11.2022</a:t>
            </a:fld>
            <a:endParaRPr lang="de-CH"/>
          </a:p>
        </p:txBody>
      </p:sp>
      <p:sp>
        <p:nvSpPr>
          <p:cNvPr id="6" name="Fußzeilenplatzhalter 5"/>
          <p:cNvSpPr>
            <a:spLocks noGrp="1"/>
          </p:cNvSpPr>
          <p:nvPr>
            <p:ph type="ftr" sz="quarter" idx="11"/>
          </p:nvPr>
        </p:nvSpPr>
        <p:spPr/>
        <p:txBody>
          <a:bodyPr/>
          <a:lstStyle/>
          <a:p>
            <a:r>
              <a:rPr lang="de-DE"/>
              <a:t>Präsentationstitel &gt; ändern unter Kopf-/Fusszeile</a:t>
            </a:r>
            <a:endParaRPr lang="de-CH"/>
          </a:p>
        </p:txBody>
      </p:sp>
      <p:sp>
        <p:nvSpPr>
          <p:cNvPr id="7" name="Foliennummernplatzhalter 6"/>
          <p:cNvSpPr>
            <a:spLocks noGrp="1"/>
          </p:cNvSpPr>
          <p:nvPr>
            <p:ph type="sldNum" sz="quarter" idx="12"/>
          </p:nvPr>
        </p:nvSpPr>
        <p:spPr/>
        <p:txBody>
          <a:bodyPr/>
          <a:lstStyle>
            <a:lvl1pPr>
              <a:defRPr>
                <a:solidFill>
                  <a:schemeClr val="bg1"/>
                </a:solidFill>
              </a:defRPr>
            </a:lvl1pPr>
          </a:lstStyle>
          <a:p>
            <a:fld id="{442AD375-037F-43D0-B059-5172DA06796A}" type="slidenum">
              <a:rPr lang="de-CH" smtClean="0"/>
              <a:pPr/>
              <a:t>‹Nr.›</a:t>
            </a:fld>
            <a:endParaRPr lang="de-CH"/>
          </a:p>
        </p:txBody>
      </p:sp>
      <p:sp>
        <p:nvSpPr>
          <p:cNvPr id="8" name="Textfeld 7">
            <a:extLst>
              <a:ext uri="{FF2B5EF4-FFF2-40B4-BE49-F238E27FC236}">
                <a16:creationId xmlns:a16="http://schemas.microsoft.com/office/drawing/2014/main" id="{307A1043-937E-409A-8D2D-24BEE78B6D0E}"/>
              </a:ext>
            </a:extLst>
          </p:cNvPr>
          <p:cNvSpPr txBox="1"/>
          <p:nvPr userDrawn="1"/>
        </p:nvSpPr>
        <p:spPr>
          <a:xfrm>
            <a:off x="10751334" y="6328850"/>
            <a:ext cx="551148" cy="123111"/>
          </a:xfrm>
          <a:prstGeom prst="rect">
            <a:avLst/>
          </a:prstGeom>
          <a:noFill/>
        </p:spPr>
        <p:txBody>
          <a:bodyPr wrap="square" lIns="0" tIns="0" rIns="0" bIns="0" rtlCol="0">
            <a:spAutoFit/>
          </a:bodyPr>
          <a:lstStyle/>
          <a:p>
            <a:r>
              <a:rPr lang="de-CH" sz="800" spc="20" baseline="0" dirty="0">
                <a:solidFill>
                  <a:schemeClr val="bg1"/>
                </a:solidFill>
              </a:rPr>
              <a:t>movetia.ch</a:t>
            </a:r>
          </a:p>
        </p:txBody>
      </p:sp>
    </p:spTree>
    <p:extLst>
      <p:ext uri="{BB962C8B-B14F-4D97-AF65-F5344CB8AC3E}">
        <p14:creationId xmlns:p14="http://schemas.microsoft.com/office/powerpoint/2010/main" val="4101354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Zwei Inhalte Bild">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02DA31F1-0BBD-4911-9810-4E1CAE912ACD}"/>
              </a:ext>
            </a:extLst>
          </p:cNvPr>
          <p:cNvSpPr>
            <a:spLocks noGrp="1"/>
          </p:cNvSpPr>
          <p:nvPr>
            <p:ph type="pic" sz="quarter" idx="13"/>
          </p:nvPr>
        </p:nvSpPr>
        <p:spPr>
          <a:xfrm>
            <a:off x="6169056" y="0"/>
            <a:ext cx="6044848" cy="6857220"/>
          </a:xfrm>
          <a:custGeom>
            <a:avLst/>
            <a:gdLst>
              <a:gd name="connsiteX0" fmla="*/ 6038516 w 6044848"/>
              <a:gd name="connsiteY0" fmla="*/ 0 h 6857220"/>
              <a:gd name="connsiteX1" fmla="*/ 6044848 w 6044848"/>
              <a:gd name="connsiteY1" fmla="*/ 5873103 h 6857220"/>
              <a:gd name="connsiteX2" fmla="*/ 6044848 w 6044848"/>
              <a:gd name="connsiteY2" fmla="*/ 6857220 h 6857220"/>
              <a:gd name="connsiteX3" fmla="*/ 3201354 w 6044848"/>
              <a:gd name="connsiteY3" fmla="*/ 6857220 h 6857220"/>
              <a:gd name="connsiteX4" fmla="*/ 3043137 w 6044848"/>
              <a:gd name="connsiteY4" fmla="*/ 6843372 h 6857220"/>
              <a:gd name="connsiteX5" fmla="*/ 12 w 6044848"/>
              <a:gd name="connsiteY5" fmla="*/ 3483879 h 6857220"/>
              <a:gd name="connsiteX6" fmla="*/ 3370812 w 6044848"/>
              <a:gd name="connsiteY6" fmla="*/ 7444 h 6857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44848" h="6857220">
                <a:moveTo>
                  <a:pt x="6038516" y="0"/>
                </a:moveTo>
                <a:lnTo>
                  <a:pt x="6044848" y="5873103"/>
                </a:lnTo>
                <a:lnTo>
                  <a:pt x="6044848" y="6857220"/>
                </a:lnTo>
                <a:lnTo>
                  <a:pt x="3201354" y="6857220"/>
                </a:lnTo>
                <a:lnTo>
                  <a:pt x="3043137" y="6843372"/>
                </a:lnTo>
                <a:cubicBezTo>
                  <a:pt x="1351585" y="6652522"/>
                  <a:pt x="-4613" y="5216930"/>
                  <a:pt x="12" y="3483879"/>
                </a:cubicBezTo>
                <a:cubicBezTo>
                  <a:pt x="4946" y="1635292"/>
                  <a:pt x="1375637" y="29496"/>
                  <a:pt x="3370812" y="7444"/>
                </a:cubicBezTo>
                <a:close/>
              </a:path>
            </a:pathLst>
          </a:custGeom>
          <a:solidFill>
            <a:schemeClr val="bg1">
              <a:lumMod val="85000"/>
            </a:schemeClr>
          </a:solidFill>
        </p:spPr>
        <p:txBody>
          <a:bodyPr wrap="square" lIns="252000" tIns="828000" rIns="144000" bIns="72000" anchor="ctr" anchorCtr="0">
            <a:noAutofit/>
          </a:bodyPr>
          <a:lstStyle>
            <a:lvl1pPr algn="ctr">
              <a:defRPr sz="1400"/>
            </a:lvl1pPr>
          </a:lstStyle>
          <a:p>
            <a:r>
              <a:rPr lang="de-DE"/>
              <a:t>Bild durch Klicken auf Symbol hinzufügen</a:t>
            </a:r>
            <a:endParaRPr lang="de-CH" dirty="0"/>
          </a:p>
        </p:txBody>
      </p:sp>
      <p:sp>
        <p:nvSpPr>
          <p:cNvPr id="2" name="Titel 1"/>
          <p:cNvSpPr>
            <a:spLocks noGrp="1"/>
          </p:cNvSpPr>
          <p:nvPr>
            <p:ph type="title"/>
          </p:nvPr>
        </p:nvSpPr>
        <p:spPr>
          <a:xfrm>
            <a:off x="911424" y="620688"/>
            <a:ext cx="5688632" cy="1070001"/>
          </a:xfrm>
        </p:spPr>
        <p:txBody>
          <a:bodyPr/>
          <a:lstStyle/>
          <a:p>
            <a:r>
              <a:rPr lang="de-DE"/>
              <a:t>Titelmasterformat durch Klicken bearbeiten</a:t>
            </a:r>
            <a:endParaRPr lang="de-CH" dirty="0"/>
          </a:p>
        </p:txBody>
      </p:sp>
      <p:sp>
        <p:nvSpPr>
          <p:cNvPr id="3" name="Inhaltsplatzhalter 2"/>
          <p:cNvSpPr>
            <a:spLocks noGrp="1"/>
          </p:cNvSpPr>
          <p:nvPr>
            <p:ph sz="half" idx="1" hasCustomPrompt="1"/>
          </p:nvPr>
        </p:nvSpPr>
        <p:spPr>
          <a:xfrm>
            <a:off x="911424" y="1825625"/>
            <a:ext cx="5082976" cy="4351338"/>
          </a:xfrm>
        </p:spPr>
        <p:txBody>
          <a:bodyPr/>
          <a:lstStyle/>
          <a:p>
            <a:pPr lvl="0"/>
            <a:r>
              <a:rPr lang="de-DE" dirty="0"/>
              <a:t>Textmasterformat bearbeiten</a:t>
            </a:r>
          </a:p>
          <a:p>
            <a:pPr lvl="1"/>
            <a:r>
              <a:rPr lang="de-DE" dirty="0"/>
              <a:t>Zweite Ebene</a:t>
            </a:r>
          </a:p>
        </p:txBody>
      </p:sp>
      <p:sp>
        <p:nvSpPr>
          <p:cNvPr id="5" name="Datumsplatzhalter 4"/>
          <p:cNvSpPr>
            <a:spLocks noGrp="1"/>
          </p:cNvSpPr>
          <p:nvPr>
            <p:ph type="dt" sz="half" idx="10"/>
          </p:nvPr>
        </p:nvSpPr>
        <p:spPr/>
        <p:txBody>
          <a:bodyPr/>
          <a:lstStyle>
            <a:lvl1pPr>
              <a:defRPr>
                <a:solidFill>
                  <a:schemeClr val="bg1"/>
                </a:solidFill>
              </a:defRPr>
            </a:lvl1pPr>
          </a:lstStyle>
          <a:p>
            <a:fld id="{64282CF5-0CA2-4E16-B770-3C2E49BAC911}" type="datetime1">
              <a:rPr lang="de-CH" smtClean="0"/>
              <a:pPr/>
              <a:t>24.11.2022</a:t>
            </a:fld>
            <a:endParaRPr lang="de-CH"/>
          </a:p>
        </p:txBody>
      </p:sp>
      <p:sp>
        <p:nvSpPr>
          <p:cNvPr id="6" name="Fußzeilenplatzhalter 5"/>
          <p:cNvSpPr>
            <a:spLocks noGrp="1"/>
          </p:cNvSpPr>
          <p:nvPr>
            <p:ph type="ftr" sz="quarter" idx="11"/>
          </p:nvPr>
        </p:nvSpPr>
        <p:spPr/>
        <p:txBody>
          <a:bodyPr/>
          <a:lstStyle/>
          <a:p>
            <a:r>
              <a:rPr lang="de-DE"/>
              <a:t>Präsentationstitel &gt; ändern unter Kopf-/Fusszeile</a:t>
            </a:r>
            <a:endParaRPr lang="de-CH"/>
          </a:p>
        </p:txBody>
      </p:sp>
      <p:sp>
        <p:nvSpPr>
          <p:cNvPr id="7" name="Foliennummernplatzhalter 6"/>
          <p:cNvSpPr>
            <a:spLocks noGrp="1"/>
          </p:cNvSpPr>
          <p:nvPr>
            <p:ph type="sldNum" sz="quarter" idx="12"/>
          </p:nvPr>
        </p:nvSpPr>
        <p:spPr/>
        <p:txBody>
          <a:bodyPr/>
          <a:lstStyle>
            <a:lvl1pPr>
              <a:defRPr>
                <a:solidFill>
                  <a:schemeClr val="bg1"/>
                </a:solidFill>
              </a:defRPr>
            </a:lvl1pPr>
          </a:lstStyle>
          <a:p>
            <a:fld id="{442AD375-037F-43D0-B059-5172DA06796A}" type="slidenum">
              <a:rPr lang="de-CH" smtClean="0"/>
              <a:pPr/>
              <a:t>‹Nr.›</a:t>
            </a:fld>
            <a:endParaRPr lang="de-CH" dirty="0"/>
          </a:p>
        </p:txBody>
      </p:sp>
      <p:sp>
        <p:nvSpPr>
          <p:cNvPr id="8" name="Textfeld 7">
            <a:extLst>
              <a:ext uri="{FF2B5EF4-FFF2-40B4-BE49-F238E27FC236}">
                <a16:creationId xmlns:a16="http://schemas.microsoft.com/office/drawing/2014/main" id="{307A1043-937E-409A-8D2D-24BEE78B6D0E}"/>
              </a:ext>
            </a:extLst>
          </p:cNvPr>
          <p:cNvSpPr txBox="1"/>
          <p:nvPr userDrawn="1"/>
        </p:nvSpPr>
        <p:spPr>
          <a:xfrm>
            <a:off x="10751334" y="6328850"/>
            <a:ext cx="551148" cy="123111"/>
          </a:xfrm>
          <a:prstGeom prst="rect">
            <a:avLst/>
          </a:prstGeom>
          <a:noFill/>
        </p:spPr>
        <p:txBody>
          <a:bodyPr wrap="square" lIns="0" tIns="0" rIns="0" bIns="0" rtlCol="0">
            <a:spAutoFit/>
          </a:bodyPr>
          <a:lstStyle/>
          <a:p>
            <a:r>
              <a:rPr lang="de-CH" sz="800" spc="20" baseline="0" dirty="0">
                <a:solidFill>
                  <a:schemeClr val="bg1"/>
                </a:solidFill>
              </a:rPr>
              <a:t>movetia.ch</a:t>
            </a:r>
          </a:p>
        </p:txBody>
      </p:sp>
    </p:spTree>
    <p:extLst>
      <p:ext uri="{BB962C8B-B14F-4D97-AF65-F5344CB8AC3E}">
        <p14:creationId xmlns:p14="http://schemas.microsoft.com/office/powerpoint/2010/main" val="2659767600"/>
      </p:ext>
    </p:extLst>
  </p:cSld>
  <p:clrMapOvr>
    <a:masterClrMapping/>
  </p:clrMapOvr>
  <p:extLst mod="1">
    <p:ext uri="{DCECCB84-F9BA-43D5-87BE-67443E8EF086}">
      <p15:sldGuideLst xmlns:p15="http://schemas.microsoft.com/office/powerpoint/2012/main">
        <p15:guide id="1"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fld id="{88345B01-44EC-4D18-9177-E2C79F76548E}" type="datetime1">
              <a:rPr lang="de-CH" smtClean="0"/>
              <a:t>24.11.2022</a:t>
            </a:fld>
            <a:endParaRPr lang="de-CH" dirty="0"/>
          </a:p>
        </p:txBody>
      </p:sp>
      <p:sp>
        <p:nvSpPr>
          <p:cNvPr id="4" name="Fußzeilenplatzhalter 3"/>
          <p:cNvSpPr>
            <a:spLocks noGrp="1"/>
          </p:cNvSpPr>
          <p:nvPr>
            <p:ph type="ftr" sz="quarter" idx="11"/>
          </p:nvPr>
        </p:nvSpPr>
        <p:spPr/>
        <p:txBody>
          <a:bodyPr/>
          <a:lstStyle/>
          <a:p>
            <a:r>
              <a:rPr lang="de-DE"/>
              <a:t>Präsentationstitel &gt; ändern unter Kopf-/Fusszeile</a:t>
            </a:r>
            <a:endParaRPr lang="de-CH"/>
          </a:p>
        </p:txBody>
      </p:sp>
      <p:sp>
        <p:nvSpPr>
          <p:cNvPr id="5" name="Foliennummernplatzhalter 4"/>
          <p:cNvSpPr>
            <a:spLocks noGrp="1"/>
          </p:cNvSpPr>
          <p:nvPr>
            <p:ph type="sldNum" sz="quarter" idx="12"/>
          </p:nvPr>
        </p:nvSpPr>
        <p:spPr/>
        <p:txBody>
          <a:bodyPr/>
          <a:lstStyle/>
          <a:p>
            <a:fld id="{442AD375-037F-43D0-B059-5172DA06796A}" type="slidenum">
              <a:rPr lang="de-CH" smtClean="0"/>
              <a:t>‹Nr.›</a:t>
            </a:fld>
            <a:endParaRPr lang="de-CH" dirty="0"/>
          </a:p>
        </p:txBody>
      </p:sp>
    </p:spTree>
    <p:extLst>
      <p:ext uri="{BB962C8B-B14F-4D97-AF65-F5344CB8AC3E}">
        <p14:creationId xmlns:p14="http://schemas.microsoft.com/office/powerpoint/2010/main" val="38379844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F56963E-D753-4D70-BED8-4EBB499F031B}" type="datetime1">
              <a:rPr lang="de-CH" smtClean="0"/>
              <a:t>24.11.2022</a:t>
            </a:fld>
            <a:endParaRPr lang="de-CH"/>
          </a:p>
        </p:txBody>
      </p:sp>
      <p:sp>
        <p:nvSpPr>
          <p:cNvPr id="3" name="Fußzeilenplatzhalter 2"/>
          <p:cNvSpPr>
            <a:spLocks noGrp="1"/>
          </p:cNvSpPr>
          <p:nvPr>
            <p:ph type="ftr" sz="quarter" idx="11"/>
          </p:nvPr>
        </p:nvSpPr>
        <p:spPr/>
        <p:txBody>
          <a:bodyPr/>
          <a:lstStyle/>
          <a:p>
            <a:r>
              <a:rPr lang="de-DE"/>
              <a:t>Präsentationstitel &gt; ändern unter Kopf-/Fusszeile</a:t>
            </a:r>
            <a:endParaRPr lang="de-CH"/>
          </a:p>
        </p:txBody>
      </p:sp>
      <p:sp>
        <p:nvSpPr>
          <p:cNvPr id="4" name="Foliennummernplatzhalter 3"/>
          <p:cNvSpPr>
            <a:spLocks noGrp="1"/>
          </p:cNvSpPr>
          <p:nvPr>
            <p:ph type="sldNum" sz="quarter" idx="12"/>
          </p:nvPr>
        </p:nvSpPr>
        <p:spPr/>
        <p:txBody>
          <a:bodyPr/>
          <a:lstStyle/>
          <a:p>
            <a:fld id="{442AD375-037F-43D0-B059-5172DA06796A}" type="slidenum">
              <a:rPr lang="de-CH" smtClean="0"/>
              <a:t>‹Nr.›</a:t>
            </a:fld>
            <a:endParaRPr lang="de-CH"/>
          </a:p>
        </p:txBody>
      </p:sp>
    </p:spTree>
    <p:extLst>
      <p:ext uri="{BB962C8B-B14F-4D97-AF65-F5344CB8AC3E}">
        <p14:creationId xmlns:p14="http://schemas.microsoft.com/office/powerpoint/2010/main" val="40054461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chlussfolie">
    <p:bg>
      <p:bgPr>
        <a:solidFill>
          <a:schemeClr val="accent4"/>
        </a:solidFill>
        <a:effectLst/>
      </p:bgPr>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ED37CC56-60B7-4DBE-A163-8A8261E946F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86" y="-36493"/>
            <a:ext cx="12185914" cy="6921878"/>
          </a:xfrm>
          <a:prstGeom prst="rect">
            <a:avLst/>
          </a:prstGeom>
        </p:spPr>
      </p:pic>
      <p:sp>
        <p:nvSpPr>
          <p:cNvPr id="2" name="Titel 1"/>
          <p:cNvSpPr>
            <a:spLocks noGrp="1"/>
          </p:cNvSpPr>
          <p:nvPr>
            <p:ph type="title" hasCustomPrompt="1"/>
          </p:nvPr>
        </p:nvSpPr>
        <p:spPr>
          <a:xfrm>
            <a:off x="911424" y="620689"/>
            <a:ext cx="6768752" cy="504056"/>
          </a:xfrm>
        </p:spPr>
        <p:txBody>
          <a:bodyPr/>
          <a:lstStyle>
            <a:lvl1pPr>
              <a:defRPr>
                <a:solidFill>
                  <a:schemeClr val="bg1"/>
                </a:solidFill>
              </a:defRPr>
            </a:lvl1pPr>
          </a:lstStyle>
          <a:p>
            <a:r>
              <a:rPr lang="de-DE" dirty="0"/>
              <a:t>Titelmasterformat</a:t>
            </a:r>
            <a:endParaRPr lang="de-CH" dirty="0"/>
          </a:p>
        </p:txBody>
      </p:sp>
      <p:sp>
        <p:nvSpPr>
          <p:cNvPr id="7" name="Textfeld 6">
            <a:extLst>
              <a:ext uri="{FF2B5EF4-FFF2-40B4-BE49-F238E27FC236}">
                <a16:creationId xmlns:a16="http://schemas.microsoft.com/office/drawing/2014/main" id="{E10BA36D-F551-447B-B2B5-53EE3C26C2FE}"/>
              </a:ext>
            </a:extLst>
          </p:cNvPr>
          <p:cNvSpPr txBox="1"/>
          <p:nvPr userDrawn="1"/>
        </p:nvSpPr>
        <p:spPr>
          <a:xfrm>
            <a:off x="10751334" y="6328850"/>
            <a:ext cx="551148" cy="123111"/>
          </a:xfrm>
          <a:prstGeom prst="rect">
            <a:avLst/>
          </a:prstGeom>
          <a:noFill/>
        </p:spPr>
        <p:txBody>
          <a:bodyPr wrap="square" lIns="0" tIns="0" rIns="0" bIns="0" rtlCol="0">
            <a:spAutoFit/>
          </a:bodyPr>
          <a:lstStyle/>
          <a:p>
            <a:r>
              <a:rPr lang="de-CH" sz="800" spc="20" baseline="0" dirty="0">
                <a:solidFill>
                  <a:schemeClr val="bg1"/>
                </a:solidFill>
              </a:rPr>
              <a:t>movetia.ch</a:t>
            </a:r>
          </a:p>
        </p:txBody>
      </p:sp>
      <p:sp>
        <p:nvSpPr>
          <p:cNvPr id="3" name="Datumsplatzhalter 2">
            <a:extLst>
              <a:ext uri="{FF2B5EF4-FFF2-40B4-BE49-F238E27FC236}">
                <a16:creationId xmlns:a16="http://schemas.microsoft.com/office/drawing/2014/main" id="{505C269C-2A66-45B7-A52B-686A89F377C7}"/>
              </a:ext>
            </a:extLst>
          </p:cNvPr>
          <p:cNvSpPr>
            <a:spLocks noGrp="1"/>
          </p:cNvSpPr>
          <p:nvPr>
            <p:ph type="dt" sz="half" idx="10"/>
          </p:nvPr>
        </p:nvSpPr>
        <p:spPr/>
        <p:txBody>
          <a:bodyPr/>
          <a:lstStyle>
            <a:lvl1pPr>
              <a:defRPr>
                <a:solidFill>
                  <a:schemeClr val="accent4"/>
                </a:solidFill>
              </a:defRPr>
            </a:lvl1pPr>
          </a:lstStyle>
          <a:p>
            <a:fld id="{EB639C2A-5D57-46C3-8810-3B188442C4F0}" type="datetime1">
              <a:rPr lang="de-CH" smtClean="0"/>
              <a:pPr/>
              <a:t>24.11.2022</a:t>
            </a:fld>
            <a:endParaRPr lang="de-CH" dirty="0"/>
          </a:p>
        </p:txBody>
      </p:sp>
      <p:sp>
        <p:nvSpPr>
          <p:cNvPr id="4" name="Fußzeilenplatzhalter 3">
            <a:extLst>
              <a:ext uri="{FF2B5EF4-FFF2-40B4-BE49-F238E27FC236}">
                <a16:creationId xmlns:a16="http://schemas.microsoft.com/office/drawing/2014/main" id="{F8365E82-9D29-4DDD-939E-AD0F77A96491}"/>
              </a:ext>
            </a:extLst>
          </p:cNvPr>
          <p:cNvSpPr>
            <a:spLocks noGrp="1"/>
          </p:cNvSpPr>
          <p:nvPr>
            <p:ph type="ftr" sz="quarter" idx="11"/>
          </p:nvPr>
        </p:nvSpPr>
        <p:spPr>
          <a:xfrm>
            <a:off x="7223212" y="6307945"/>
            <a:ext cx="2401180" cy="417654"/>
          </a:xfrm>
        </p:spPr>
        <p:txBody>
          <a:bodyPr/>
          <a:lstStyle>
            <a:lvl1pPr>
              <a:defRPr>
                <a:solidFill>
                  <a:schemeClr val="accent4"/>
                </a:solidFill>
              </a:defRPr>
            </a:lvl1pPr>
          </a:lstStyle>
          <a:p>
            <a:r>
              <a:rPr lang="de-DE"/>
              <a:t>Präsentationstitel &gt; ändern unter Kopf-/Fusszeile</a:t>
            </a:r>
            <a:endParaRPr lang="de-CH" dirty="0"/>
          </a:p>
        </p:txBody>
      </p:sp>
      <p:sp>
        <p:nvSpPr>
          <p:cNvPr id="5" name="Foliennummernplatzhalter 4">
            <a:extLst>
              <a:ext uri="{FF2B5EF4-FFF2-40B4-BE49-F238E27FC236}">
                <a16:creationId xmlns:a16="http://schemas.microsoft.com/office/drawing/2014/main" id="{740F82E1-7AF2-4DE4-AAE6-B0C0FACB4E0C}"/>
              </a:ext>
            </a:extLst>
          </p:cNvPr>
          <p:cNvSpPr>
            <a:spLocks noGrp="1"/>
          </p:cNvSpPr>
          <p:nvPr>
            <p:ph type="sldNum" sz="quarter" idx="12"/>
          </p:nvPr>
        </p:nvSpPr>
        <p:spPr/>
        <p:txBody>
          <a:bodyPr/>
          <a:lstStyle>
            <a:lvl1pPr>
              <a:defRPr>
                <a:solidFill>
                  <a:schemeClr val="accent4"/>
                </a:solidFill>
              </a:defRPr>
            </a:lvl1pPr>
          </a:lstStyle>
          <a:p>
            <a:fld id="{442AD375-037F-43D0-B059-5172DA06796A}" type="slidenum">
              <a:rPr lang="de-CH" smtClean="0"/>
              <a:pPr/>
              <a:t>‹Nr.›</a:t>
            </a:fld>
            <a:endParaRPr lang="de-CH" dirty="0"/>
          </a:p>
        </p:txBody>
      </p:sp>
    </p:spTree>
    <p:extLst>
      <p:ext uri="{BB962C8B-B14F-4D97-AF65-F5344CB8AC3E}">
        <p14:creationId xmlns:p14="http://schemas.microsoft.com/office/powerpoint/2010/main" val="471582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911424" y="620688"/>
            <a:ext cx="10391058" cy="1070001"/>
          </a:xfrm>
          <a:prstGeom prst="rect">
            <a:avLst/>
          </a:prstGeom>
        </p:spPr>
        <p:txBody>
          <a:bodyPr vert="horz" lIns="0" tIns="0" rIns="0" bIns="0" rtlCol="0" anchor="t">
            <a:noAutofit/>
          </a:bodyPr>
          <a:lstStyle/>
          <a:p>
            <a:r>
              <a:rPr lang="de-DE" dirty="0"/>
              <a:t>Titelmasterformat durch Klicken bearbeiten</a:t>
            </a:r>
            <a:endParaRPr lang="de-CH" dirty="0"/>
          </a:p>
        </p:txBody>
      </p:sp>
      <p:sp>
        <p:nvSpPr>
          <p:cNvPr id="3" name="Textplatzhalter 2"/>
          <p:cNvSpPr>
            <a:spLocks noGrp="1"/>
          </p:cNvSpPr>
          <p:nvPr>
            <p:ph type="body" idx="1"/>
          </p:nvPr>
        </p:nvSpPr>
        <p:spPr>
          <a:xfrm>
            <a:off x="911424" y="1847461"/>
            <a:ext cx="10391058" cy="4329502"/>
          </a:xfrm>
          <a:prstGeom prst="rect">
            <a:avLst/>
          </a:prstGeom>
        </p:spPr>
        <p:txBody>
          <a:bodyPr vert="horz" lIns="0" tIns="0" rIns="0" bIns="0" rtlCol="0">
            <a:noAutofit/>
          </a:bodyPr>
          <a:lstStyle/>
          <a:p>
            <a:pPr lvl="0"/>
            <a:r>
              <a:rPr lang="de-DE" dirty="0"/>
              <a:t>Textmasterformat bearbeiten</a:t>
            </a:r>
          </a:p>
          <a:p>
            <a:pPr lvl="1"/>
            <a:r>
              <a:rPr lang="de-DE" dirty="0"/>
              <a:t>Zweite Ebene</a:t>
            </a:r>
          </a:p>
          <a:p>
            <a:pPr lvl="2"/>
            <a:r>
              <a:rPr lang="de-DE" dirty="0"/>
              <a:t>Dritte Ebene</a:t>
            </a:r>
          </a:p>
        </p:txBody>
      </p:sp>
      <p:sp>
        <p:nvSpPr>
          <p:cNvPr id="4" name="Datumsplatzhalter 3"/>
          <p:cNvSpPr>
            <a:spLocks noGrp="1"/>
          </p:cNvSpPr>
          <p:nvPr>
            <p:ph type="dt" sz="half" idx="2"/>
          </p:nvPr>
        </p:nvSpPr>
        <p:spPr>
          <a:xfrm>
            <a:off x="10616231" y="6609516"/>
            <a:ext cx="686251" cy="116083"/>
          </a:xfrm>
          <a:prstGeom prst="rect">
            <a:avLst/>
          </a:prstGeom>
        </p:spPr>
        <p:txBody>
          <a:bodyPr vert="horz" lIns="0" tIns="0" rIns="0" bIns="0" rtlCol="0" anchor="t" anchorCtr="0"/>
          <a:lstStyle>
            <a:lvl1pPr algn="r">
              <a:defRPr sz="800">
                <a:solidFill>
                  <a:schemeClr val="tx2">
                    <a:lumMod val="60000"/>
                    <a:lumOff val="40000"/>
                  </a:schemeClr>
                </a:solidFill>
              </a:defRPr>
            </a:lvl1pPr>
          </a:lstStyle>
          <a:p>
            <a:fld id="{EB639C2A-5D57-46C3-8810-3B188442C4F0}" type="datetime1">
              <a:rPr lang="de-CH" smtClean="0"/>
              <a:pPr/>
              <a:t>24.11.2022</a:t>
            </a:fld>
            <a:endParaRPr lang="de-CH" dirty="0"/>
          </a:p>
        </p:txBody>
      </p:sp>
      <p:sp>
        <p:nvSpPr>
          <p:cNvPr id="5" name="Fußzeilenplatzhalter 4"/>
          <p:cNvSpPr>
            <a:spLocks noGrp="1"/>
          </p:cNvSpPr>
          <p:nvPr>
            <p:ph type="ftr" sz="quarter" idx="3"/>
          </p:nvPr>
        </p:nvSpPr>
        <p:spPr>
          <a:xfrm>
            <a:off x="911424" y="6307945"/>
            <a:ext cx="7632847" cy="144016"/>
          </a:xfrm>
          <a:prstGeom prst="rect">
            <a:avLst/>
          </a:prstGeom>
        </p:spPr>
        <p:txBody>
          <a:bodyPr vert="horz" lIns="0" tIns="0" rIns="0" bIns="0" rtlCol="0" anchor="t" anchorCtr="0"/>
          <a:lstStyle>
            <a:lvl1pPr algn="l">
              <a:defRPr sz="1000">
                <a:solidFill>
                  <a:schemeClr val="tx2">
                    <a:lumMod val="60000"/>
                    <a:lumOff val="40000"/>
                  </a:schemeClr>
                </a:solidFill>
              </a:defRPr>
            </a:lvl1pPr>
          </a:lstStyle>
          <a:p>
            <a:r>
              <a:rPr lang="de-DE"/>
              <a:t>Präsentationstitel &gt; ändern unter Kopf-/Fusszeile</a:t>
            </a:r>
            <a:endParaRPr lang="de-CH" dirty="0"/>
          </a:p>
        </p:txBody>
      </p:sp>
      <p:sp>
        <p:nvSpPr>
          <p:cNvPr id="6" name="Foliennummernplatzhalter 5"/>
          <p:cNvSpPr>
            <a:spLocks noGrp="1"/>
          </p:cNvSpPr>
          <p:nvPr>
            <p:ph type="sldNum" sz="quarter" idx="4"/>
          </p:nvPr>
        </p:nvSpPr>
        <p:spPr>
          <a:xfrm>
            <a:off x="10751334" y="6459699"/>
            <a:ext cx="551148" cy="123112"/>
          </a:xfrm>
          <a:prstGeom prst="rect">
            <a:avLst/>
          </a:prstGeom>
        </p:spPr>
        <p:txBody>
          <a:bodyPr vert="horz" lIns="0" tIns="0" rIns="0" bIns="0" rtlCol="0" anchor="t" anchorCtr="0"/>
          <a:lstStyle>
            <a:lvl1pPr algn="r">
              <a:defRPr sz="800">
                <a:solidFill>
                  <a:schemeClr val="tx2">
                    <a:lumMod val="60000"/>
                    <a:lumOff val="40000"/>
                  </a:schemeClr>
                </a:solidFill>
              </a:defRPr>
            </a:lvl1pPr>
          </a:lstStyle>
          <a:p>
            <a:fld id="{442AD375-037F-43D0-B059-5172DA06796A}" type="slidenum">
              <a:rPr lang="de-CH" smtClean="0"/>
              <a:pPr/>
              <a:t>‹Nr.›</a:t>
            </a:fld>
            <a:endParaRPr lang="de-CH" dirty="0"/>
          </a:p>
        </p:txBody>
      </p:sp>
      <p:pic>
        <p:nvPicPr>
          <p:cNvPr id="7" name="Grafik 6"/>
          <p:cNvPicPr>
            <a:picLocks noChangeAspect="1"/>
          </p:cNvPicPr>
          <p:nvPr userDrawn="1"/>
        </p:nvPicPr>
        <p:blipFill>
          <a:blip r:embed="rId18"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11946387" y="6348308"/>
            <a:ext cx="900000" cy="119385"/>
          </a:xfrm>
          <a:prstGeom prst="rect">
            <a:avLst/>
          </a:prstGeom>
        </p:spPr>
      </p:pic>
      <p:sp>
        <p:nvSpPr>
          <p:cNvPr id="8" name="Textfeld 7">
            <a:extLst>
              <a:ext uri="{FF2B5EF4-FFF2-40B4-BE49-F238E27FC236}">
                <a16:creationId xmlns:a16="http://schemas.microsoft.com/office/drawing/2014/main" id="{E9F55CFE-A16F-450E-B7CD-9D5D0F47DEA4}"/>
              </a:ext>
            </a:extLst>
          </p:cNvPr>
          <p:cNvSpPr txBox="1"/>
          <p:nvPr userDrawn="1"/>
        </p:nvSpPr>
        <p:spPr>
          <a:xfrm>
            <a:off x="10751334" y="6328850"/>
            <a:ext cx="551148" cy="123111"/>
          </a:xfrm>
          <a:prstGeom prst="rect">
            <a:avLst/>
          </a:prstGeom>
          <a:noFill/>
        </p:spPr>
        <p:txBody>
          <a:bodyPr wrap="square" lIns="0" tIns="0" rIns="0" bIns="0" rtlCol="0">
            <a:spAutoFit/>
          </a:bodyPr>
          <a:lstStyle/>
          <a:p>
            <a:r>
              <a:rPr lang="de-CH" sz="800" spc="20" baseline="0" dirty="0">
                <a:solidFill>
                  <a:schemeClr val="tx2"/>
                </a:solidFill>
              </a:rPr>
              <a:t>movetia.ch</a:t>
            </a:r>
          </a:p>
        </p:txBody>
      </p:sp>
    </p:spTree>
    <p:extLst>
      <p:ext uri="{BB962C8B-B14F-4D97-AF65-F5344CB8AC3E}">
        <p14:creationId xmlns:p14="http://schemas.microsoft.com/office/powerpoint/2010/main" val="1011663896"/>
      </p:ext>
    </p:extLst>
  </p:cSld>
  <p:clrMap bg1="lt1" tx1="dk1" bg2="lt2" tx2="dk2" accent1="accent1" accent2="accent2" accent3="accent3" accent4="accent4" accent5="accent5" accent6="accent6" hlink="hlink" folHlink="folHlink"/>
  <p:sldLayoutIdLst>
    <p:sldLayoutId id="2147483670" r:id="rId1"/>
    <p:sldLayoutId id="2147483666" r:id="rId2"/>
    <p:sldLayoutId id="2147483658" r:id="rId3"/>
    <p:sldLayoutId id="2147483668" r:id="rId4"/>
    <p:sldLayoutId id="2147483667" r:id="rId5"/>
    <p:sldLayoutId id="2147483672" r:id="rId6"/>
    <p:sldLayoutId id="2147483673" r:id="rId7"/>
    <p:sldLayoutId id="2147483671" r:id="rId8"/>
    <p:sldLayoutId id="2147483659" r:id="rId9"/>
    <p:sldLayoutId id="2147483674" r:id="rId10"/>
    <p:sldLayoutId id="2147483661" r:id="rId11"/>
    <p:sldLayoutId id="2147483665" r:id="rId12"/>
    <p:sldLayoutId id="2147483675" r:id="rId13"/>
    <p:sldLayoutId id="2147483663" r:id="rId14"/>
    <p:sldLayoutId id="2147483664" r:id="rId15"/>
    <p:sldLayoutId id="2147483669" r:id="rId16"/>
  </p:sldLayoutIdLst>
  <p:hf hdr="0"/>
  <p:txStyles>
    <p:titleStyle>
      <a:lvl1pPr algn="l" defTabSz="914400" rtl="0" eaLnBrk="1" latinLnBrk="0" hangingPunct="1">
        <a:lnSpc>
          <a:spcPct val="100000"/>
        </a:lnSpc>
        <a:spcBef>
          <a:spcPct val="0"/>
        </a:spcBef>
        <a:buNone/>
        <a:defRPr sz="3000" kern="1200" spc="-10" baseline="0">
          <a:solidFill>
            <a:schemeClr val="accent2"/>
          </a:solidFill>
          <a:latin typeface="+mj-lt"/>
          <a:ea typeface="+mj-ea"/>
          <a:cs typeface="+mj-cs"/>
        </a:defRPr>
      </a:lvl1pPr>
    </p:titleStyle>
    <p:bodyStyle>
      <a:lvl1pPr marL="0" indent="0" algn="l" defTabSz="914400" rtl="0" eaLnBrk="1" latinLnBrk="0" hangingPunct="1">
        <a:lnSpc>
          <a:spcPct val="100000"/>
        </a:lnSpc>
        <a:spcBef>
          <a:spcPts val="0"/>
        </a:spcBef>
        <a:spcAft>
          <a:spcPts val="1200"/>
        </a:spcAft>
        <a:buFont typeface="Arial" panose="020B0604020202020204" pitchFamily="34" charset="0"/>
        <a:buNone/>
        <a:defRPr sz="2400" kern="1200">
          <a:solidFill>
            <a:schemeClr val="tx2"/>
          </a:solidFill>
          <a:latin typeface="+mn-lt"/>
          <a:ea typeface="+mn-ea"/>
          <a:cs typeface="+mn-cs"/>
        </a:defRPr>
      </a:lvl1pPr>
      <a:lvl2pPr marL="361950" indent="-361950" algn="l" defTabSz="914400" rtl="0" eaLnBrk="1" latinLnBrk="0" hangingPunct="1">
        <a:lnSpc>
          <a:spcPct val="100000"/>
        </a:lnSpc>
        <a:spcBef>
          <a:spcPts val="0"/>
        </a:spcBef>
        <a:spcAft>
          <a:spcPts val="1200"/>
        </a:spcAft>
        <a:buClr>
          <a:schemeClr val="accent1"/>
        </a:buClr>
        <a:buFont typeface="Akkurat Pro" panose="020B0504020101020102" pitchFamily="34" charset="0"/>
        <a:buChar char="→"/>
        <a:defRPr sz="2400" kern="1200">
          <a:solidFill>
            <a:schemeClr val="tx2"/>
          </a:solidFill>
          <a:latin typeface="+mn-lt"/>
          <a:ea typeface="+mn-ea"/>
          <a:cs typeface="+mn-cs"/>
        </a:defRPr>
      </a:lvl2pPr>
      <a:lvl3pPr marL="712788" indent="-350838" algn="l" defTabSz="914400" rtl="0" eaLnBrk="1" latinLnBrk="0" hangingPunct="1">
        <a:lnSpc>
          <a:spcPct val="100000"/>
        </a:lnSpc>
        <a:spcBef>
          <a:spcPts val="0"/>
        </a:spcBef>
        <a:spcAft>
          <a:spcPts val="600"/>
        </a:spcAft>
        <a:buClr>
          <a:schemeClr val="accent1"/>
        </a:buClr>
        <a:buFont typeface="Akkurat Pro" panose="020B0504020101020102" pitchFamily="34" charset="0"/>
        <a:buChar char="→"/>
        <a:defRPr sz="2000" kern="1200">
          <a:solidFill>
            <a:schemeClr val="tx2"/>
          </a:solidFill>
          <a:latin typeface="+mn-lt"/>
          <a:ea typeface="+mn-ea"/>
          <a:cs typeface="+mn-cs"/>
        </a:defRPr>
      </a:lvl3pPr>
      <a:lvl4pPr marL="534988" indent="-174625" algn="l" defTabSz="914400" rtl="0" eaLnBrk="1" latinLnBrk="0" hangingPunct="1">
        <a:lnSpc>
          <a:spcPct val="100000"/>
        </a:lnSpc>
        <a:spcBef>
          <a:spcPts val="0"/>
        </a:spcBef>
        <a:buFont typeface="Arial" panose="020B0604020202020204" pitchFamily="34" charset="0"/>
        <a:buChar char="•"/>
        <a:defRPr sz="1800" kern="1200">
          <a:solidFill>
            <a:schemeClr val="tx2"/>
          </a:solidFill>
          <a:latin typeface="+mn-lt"/>
          <a:ea typeface="+mn-ea"/>
          <a:cs typeface="+mn-cs"/>
        </a:defRPr>
      </a:lvl4pPr>
      <a:lvl5pPr marL="719138" indent="-184150" algn="l" defTabSz="914400" rtl="0" eaLnBrk="1" latinLnBrk="0" hangingPunct="1">
        <a:lnSpc>
          <a:spcPct val="100000"/>
        </a:lnSpc>
        <a:spcBef>
          <a:spcPts val="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9225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7C9C99AB-E660-4454-8F71-B27A2C9743DA}"/>
              </a:ext>
            </a:extLst>
          </p:cNvPr>
          <p:cNvSpPr>
            <a:spLocks noGrp="1"/>
          </p:cNvSpPr>
          <p:nvPr>
            <p:ph type="title"/>
          </p:nvPr>
        </p:nvSpPr>
        <p:spPr/>
        <p:txBody>
          <a:bodyPr/>
          <a:lstStyle/>
          <a:p>
            <a:r>
              <a:rPr lang="en-GB" dirty="0"/>
              <a:t>Our vision</a:t>
            </a:r>
          </a:p>
        </p:txBody>
      </p:sp>
      <p:sp>
        <p:nvSpPr>
          <p:cNvPr id="6" name="Inhaltsplatzhalter 5">
            <a:extLst>
              <a:ext uri="{FF2B5EF4-FFF2-40B4-BE49-F238E27FC236}">
                <a16:creationId xmlns:a16="http://schemas.microsoft.com/office/drawing/2014/main" id="{2A2705DD-DEA8-4688-A150-2416004DA1AE}"/>
              </a:ext>
            </a:extLst>
          </p:cNvPr>
          <p:cNvSpPr>
            <a:spLocks noGrp="1"/>
          </p:cNvSpPr>
          <p:nvPr>
            <p:ph sz="half" idx="1"/>
          </p:nvPr>
        </p:nvSpPr>
        <p:spPr>
          <a:xfrm>
            <a:off x="911424" y="1628800"/>
            <a:ext cx="5082976" cy="4548163"/>
          </a:xfrm>
        </p:spPr>
        <p:txBody>
          <a:bodyPr/>
          <a:lstStyle/>
          <a:p>
            <a:r>
              <a:rPr lang="en-GB" spc="-10" dirty="0"/>
              <a:t>At least once in the course of their education, all young people shall take part in an exchange or mobility activity  to improve their language skills, their social and professional competences and thus also their prospects on the labour market.</a:t>
            </a:r>
          </a:p>
        </p:txBody>
      </p:sp>
      <p:sp>
        <p:nvSpPr>
          <p:cNvPr id="7" name="Inhaltsplatzhalter 6">
            <a:extLst>
              <a:ext uri="{FF2B5EF4-FFF2-40B4-BE49-F238E27FC236}">
                <a16:creationId xmlns:a16="http://schemas.microsoft.com/office/drawing/2014/main" id="{A022123C-5573-433C-8BD5-6362A9157261}"/>
              </a:ext>
            </a:extLst>
          </p:cNvPr>
          <p:cNvSpPr>
            <a:spLocks noGrp="1"/>
          </p:cNvSpPr>
          <p:nvPr>
            <p:ph sz="half" idx="2"/>
          </p:nvPr>
        </p:nvSpPr>
        <p:spPr/>
        <p:txBody>
          <a:bodyPr/>
          <a:lstStyle/>
          <a:p>
            <a:endParaRPr lang="de-CH"/>
          </a:p>
        </p:txBody>
      </p:sp>
      <p:sp>
        <p:nvSpPr>
          <p:cNvPr id="3" name="Datumsplatzhalter 2">
            <a:extLst>
              <a:ext uri="{FF2B5EF4-FFF2-40B4-BE49-F238E27FC236}">
                <a16:creationId xmlns:a16="http://schemas.microsoft.com/office/drawing/2014/main" id="{3A732931-E306-443F-AE3E-8C4AAA313BA7}"/>
              </a:ext>
            </a:extLst>
          </p:cNvPr>
          <p:cNvSpPr>
            <a:spLocks noGrp="1"/>
          </p:cNvSpPr>
          <p:nvPr>
            <p:ph type="dt" sz="half" idx="10"/>
          </p:nvPr>
        </p:nvSpPr>
        <p:spPr/>
        <p:txBody>
          <a:bodyPr/>
          <a:lstStyle/>
          <a:p>
            <a:endParaRPr lang="de-CH"/>
          </a:p>
        </p:txBody>
      </p:sp>
      <p:sp>
        <p:nvSpPr>
          <p:cNvPr id="4" name="Fußzeilenplatzhalter 3">
            <a:extLst>
              <a:ext uri="{FF2B5EF4-FFF2-40B4-BE49-F238E27FC236}">
                <a16:creationId xmlns:a16="http://schemas.microsoft.com/office/drawing/2014/main" id="{1E730D8A-46FE-4AAD-8B5A-422D5B5C614D}"/>
              </a:ext>
            </a:extLst>
          </p:cNvPr>
          <p:cNvSpPr>
            <a:spLocks noGrp="1"/>
          </p:cNvSpPr>
          <p:nvPr>
            <p:ph type="ftr" sz="quarter" idx="11"/>
          </p:nvPr>
        </p:nvSpPr>
        <p:spPr/>
        <p:txBody>
          <a:bodyPr/>
          <a:lstStyle/>
          <a:p>
            <a:endParaRPr lang="de-CH"/>
          </a:p>
        </p:txBody>
      </p:sp>
    </p:spTree>
    <p:extLst>
      <p:ext uri="{BB962C8B-B14F-4D97-AF65-F5344CB8AC3E}">
        <p14:creationId xmlns:p14="http://schemas.microsoft.com/office/powerpoint/2010/main" val="1524388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057BEF-D8D4-4634-929D-76839819DDF1}"/>
              </a:ext>
            </a:extLst>
          </p:cNvPr>
          <p:cNvSpPr>
            <a:spLocks noGrp="1"/>
          </p:cNvSpPr>
          <p:nvPr>
            <p:ph type="title"/>
          </p:nvPr>
        </p:nvSpPr>
        <p:spPr/>
        <p:txBody>
          <a:bodyPr/>
          <a:lstStyle/>
          <a:p>
            <a:r>
              <a:rPr lang="en-GB" dirty="0"/>
              <a:t>Our mission</a:t>
            </a:r>
          </a:p>
        </p:txBody>
      </p:sp>
      <p:sp>
        <p:nvSpPr>
          <p:cNvPr id="3" name="Inhaltsplatzhalter 2">
            <a:extLst>
              <a:ext uri="{FF2B5EF4-FFF2-40B4-BE49-F238E27FC236}">
                <a16:creationId xmlns:a16="http://schemas.microsoft.com/office/drawing/2014/main" id="{82C59FF6-B136-497D-B3CA-715D38FF98F8}"/>
              </a:ext>
            </a:extLst>
          </p:cNvPr>
          <p:cNvSpPr>
            <a:spLocks noGrp="1"/>
          </p:cNvSpPr>
          <p:nvPr>
            <p:ph sz="half" idx="1"/>
          </p:nvPr>
        </p:nvSpPr>
        <p:spPr>
          <a:xfrm>
            <a:off x="911424" y="1268760"/>
            <a:ext cx="5082976" cy="4908203"/>
          </a:xfrm>
        </p:spPr>
        <p:txBody>
          <a:bodyPr/>
          <a:lstStyle/>
          <a:p>
            <a:r>
              <a:rPr lang="en-GB" spc="-10" dirty="0"/>
              <a:t>We promote and support projects and activities in the field of exchange and mobility in education and training at national and international level, both in and out of school. We network organisations and institutions in the field of exchange and mobility and bring together providers and interested users of projects and activities.</a:t>
            </a:r>
          </a:p>
          <a:p>
            <a:endParaRPr lang="de-CH" dirty="0"/>
          </a:p>
        </p:txBody>
      </p:sp>
      <p:sp>
        <p:nvSpPr>
          <p:cNvPr id="4" name="Inhaltsplatzhalter 3">
            <a:extLst>
              <a:ext uri="{FF2B5EF4-FFF2-40B4-BE49-F238E27FC236}">
                <a16:creationId xmlns:a16="http://schemas.microsoft.com/office/drawing/2014/main" id="{0E0A138E-D846-41C0-82C4-762B02DB0291}"/>
              </a:ext>
            </a:extLst>
          </p:cNvPr>
          <p:cNvSpPr>
            <a:spLocks noGrp="1"/>
          </p:cNvSpPr>
          <p:nvPr>
            <p:ph sz="half" idx="2"/>
          </p:nvPr>
        </p:nvSpPr>
        <p:spPr/>
        <p:txBody>
          <a:bodyPr/>
          <a:lstStyle/>
          <a:p>
            <a:endParaRPr lang="de-CH"/>
          </a:p>
        </p:txBody>
      </p:sp>
      <p:sp>
        <p:nvSpPr>
          <p:cNvPr id="5" name="Datumsplatzhalter 4">
            <a:extLst>
              <a:ext uri="{FF2B5EF4-FFF2-40B4-BE49-F238E27FC236}">
                <a16:creationId xmlns:a16="http://schemas.microsoft.com/office/drawing/2014/main" id="{46FE4036-1E38-4A59-AE0D-95805A4925F3}"/>
              </a:ext>
            </a:extLst>
          </p:cNvPr>
          <p:cNvSpPr>
            <a:spLocks noGrp="1"/>
          </p:cNvSpPr>
          <p:nvPr>
            <p:ph type="dt" sz="half" idx="10"/>
          </p:nvPr>
        </p:nvSpPr>
        <p:spPr/>
        <p:txBody>
          <a:bodyPr/>
          <a:lstStyle/>
          <a:p>
            <a:fld id="{D0096617-035A-4202-A908-2F252CBC2B33}" type="datetime1">
              <a:rPr lang="de-CH" smtClean="0"/>
              <a:pPr/>
              <a:t>24.11.2022</a:t>
            </a:fld>
            <a:endParaRPr lang="de-CH"/>
          </a:p>
        </p:txBody>
      </p:sp>
      <p:sp>
        <p:nvSpPr>
          <p:cNvPr id="6" name="Fußzeilenplatzhalter 5">
            <a:extLst>
              <a:ext uri="{FF2B5EF4-FFF2-40B4-BE49-F238E27FC236}">
                <a16:creationId xmlns:a16="http://schemas.microsoft.com/office/drawing/2014/main" id="{19E787CB-485A-410B-BE48-15A780D3E316}"/>
              </a:ext>
            </a:extLst>
          </p:cNvPr>
          <p:cNvSpPr>
            <a:spLocks noGrp="1"/>
          </p:cNvSpPr>
          <p:nvPr>
            <p:ph type="ftr" sz="quarter" idx="11"/>
          </p:nvPr>
        </p:nvSpPr>
        <p:spPr/>
        <p:txBody>
          <a:bodyPr/>
          <a:lstStyle/>
          <a:p>
            <a:endParaRPr lang="de-CH" dirty="0"/>
          </a:p>
        </p:txBody>
      </p:sp>
      <p:sp>
        <p:nvSpPr>
          <p:cNvPr id="7" name="Foliennummernplatzhalter 6">
            <a:extLst>
              <a:ext uri="{FF2B5EF4-FFF2-40B4-BE49-F238E27FC236}">
                <a16:creationId xmlns:a16="http://schemas.microsoft.com/office/drawing/2014/main" id="{C25140D7-FBEF-444A-A034-BEF7CDF5539E}"/>
              </a:ext>
            </a:extLst>
          </p:cNvPr>
          <p:cNvSpPr>
            <a:spLocks noGrp="1"/>
          </p:cNvSpPr>
          <p:nvPr>
            <p:ph type="sldNum" sz="quarter" idx="12"/>
          </p:nvPr>
        </p:nvSpPr>
        <p:spPr/>
        <p:txBody>
          <a:bodyPr/>
          <a:lstStyle/>
          <a:p>
            <a:fld id="{442AD375-037F-43D0-B059-5172DA06796A}" type="slidenum">
              <a:rPr lang="de-CH" smtClean="0"/>
              <a:pPr/>
              <a:t>3</a:t>
            </a:fld>
            <a:endParaRPr lang="de-CH"/>
          </a:p>
        </p:txBody>
      </p:sp>
    </p:spTree>
    <p:extLst>
      <p:ext uri="{BB962C8B-B14F-4D97-AF65-F5344CB8AC3E}">
        <p14:creationId xmlns:p14="http://schemas.microsoft.com/office/powerpoint/2010/main" val="1093831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057BEF-D8D4-4634-929D-76839819DDF1}"/>
              </a:ext>
            </a:extLst>
          </p:cNvPr>
          <p:cNvSpPr>
            <a:spLocks noGrp="1"/>
          </p:cNvSpPr>
          <p:nvPr>
            <p:ph type="title"/>
          </p:nvPr>
        </p:nvSpPr>
        <p:spPr/>
        <p:txBody>
          <a:bodyPr/>
          <a:lstStyle/>
          <a:p>
            <a:r>
              <a:rPr lang="en-GB" dirty="0"/>
              <a:t>Our responsible body</a:t>
            </a:r>
          </a:p>
        </p:txBody>
      </p:sp>
      <p:sp>
        <p:nvSpPr>
          <p:cNvPr id="3" name="Inhaltsplatzhalter 2">
            <a:extLst>
              <a:ext uri="{FF2B5EF4-FFF2-40B4-BE49-F238E27FC236}">
                <a16:creationId xmlns:a16="http://schemas.microsoft.com/office/drawing/2014/main" id="{82C59FF6-B136-497D-B3CA-715D38FF98F8}"/>
              </a:ext>
            </a:extLst>
          </p:cNvPr>
          <p:cNvSpPr>
            <a:spLocks noGrp="1"/>
          </p:cNvSpPr>
          <p:nvPr>
            <p:ph sz="half" idx="1"/>
          </p:nvPr>
        </p:nvSpPr>
        <p:spPr>
          <a:xfrm>
            <a:off x="911424" y="1196752"/>
            <a:ext cx="5082976" cy="4980211"/>
          </a:xfrm>
        </p:spPr>
        <p:txBody>
          <a:bodyPr/>
          <a:lstStyle/>
          <a:p>
            <a:r>
              <a:rPr lang="en-US" spc="-10" dirty="0"/>
              <a:t>The Swiss Foundation for the Promotion of Exchange and Mobility (SFAM) was established in March 2016 by the State Secretariat for Education, Research and Innovation (SERI), the Federal Office of Culture (FOC), the Federal Social Insurance Office (FSIO) and the Swiss Conference of Cantonal Ministers of Education (EDK).</a:t>
            </a:r>
          </a:p>
          <a:p>
            <a:r>
              <a:rPr lang="en-US" spc="-10" dirty="0"/>
              <a:t>Movetia is active since 1 January 2017.</a:t>
            </a:r>
          </a:p>
        </p:txBody>
      </p:sp>
      <p:sp>
        <p:nvSpPr>
          <p:cNvPr id="4" name="Inhaltsplatzhalter 3">
            <a:extLst>
              <a:ext uri="{FF2B5EF4-FFF2-40B4-BE49-F238E27FC236}">
                <a16:creationId xmlns:a16="http://schemas.microsoft.com/office/drawing/2014/main" id="{0E0A138E-D846-41C0-82C4-762B02DB0291}"/>
              </a:ext>
            </a:extLst>
          </p:cNvPr>
          <p:cNvSpPr>
            <a:spLocks noGrp="1"/>
          </p:cNvSpPr>
          <p:nvPr>
            <p:ph sz="half" idx="2"/>
          </p:nvPr>
        </p:nvSpPr>
        <p:spPr/>
        <p:txBody>
          <a:bodyPr/>
          <a:lstStyle/>
          <a:p>
            <a:endParaRPr lang="de-CH"/>
          </a:p>
        </p:txBody>
      </p:sp>
      <p:sp>
        <p:nvSpPr>
          <p:cNvPr id="5" name="Datumsplatzhalter 4">
            <a:extLst>
              <a:ext uri="{FF2B5EF4-FFF2-40B4-BE49-F238E27FC236}">
                <a16:creationId xmlns:a16="http://schemas.microsoft.com/office/drawing/2014/main" id="{46FE4036-1E38-4A59-AE0D-95805A4925F3}"/>
              </a:ext>
            </a:extLst>
          </p:cNvPr>
          <p:cNvSpPr>
            <a:spLocks noGrp="1"/>
          </p:cNvSpPr>
          <p:nvPr>
            <p:ph type="dt" sz="half" idx="10"/>
          </p:nvPr>
        </p:nvSpPr>
        <p:spPr/>
        <p:txBody>
          <a:bodyPr/>
          <a:lstStyle/>
          <a:p>
            <a:fld id="{D0096617-035A-4202-A908-2F252CBC2B33}" type="datetime1">
              <a:rPr lang="de-CH" smtClean="0"/>
              <a:pPr/>
              <a:t>24.11.2022</a:t>
            </a:fld>
            <a:endParaRPr lang="de-CH"/>
          </a:p>
        </p:txBody>
      </p:sp>
      <p:sp>
        <p:nvSpPr>
          <p:cNvPr id="6" name="Fußzeilenplatzhalter 5">
            <a:extLst>
              <a:ext uri="{FF2B5EF4-FFF2-40B4-BE49-F238E27FC236}">
                <a16:creationId xmlns:a16="http://schemas.microsoft.com/office/drawing/2014/main" id="{19E787CB-485A-410B-BE48-15A780D3E316}"/>
              </a:ext>
            </a:extLst>
          </p:cNvPr>
          <p:cNvSpPr>
            <a:spLocks noGrp="1"/>
          </p:cNvSpPr>
          <p:nvPr>
            <p:ph type="ftr" sz="quarter" idx="11"/>
          </p:nvPr>
        </p:nvSpPr>
        <p:spPr/>
        <p:txBody>
          <a:bodyPr/>
          <a:lstStyle/>
          <a:p>
            <a:endParaRPr lang="de-CH" dirty="0"/>
          </a:p>
        </p:txBody>
      </p:sp>
      <p:sp>
        <p:nvSpPr>
          <p:cNvPr id="7" name="Foliennummernplatzhalter 6">
            <a:extLst>
              <a:ext uri="{FF2B5EF4-FFF2-40B4-BE49-F238E27FC236}">
                <a16:creationId xmlns:a16="http://schemas.microsoft.com/office/drawing/2014/main" id="{C25140D7-FBEF-444A-A034-BEF7CDF5539E}"/>
              </a:ext>
            </a:extLst>
          </p:cNvPr>
          <p:cNvSpPr>
            <a:spLocks noGrp="1"/>
          </p:cNvSpPr>
          <p:nvPr>
            <p:ph type="sldNum" sz="quarter" idx="12"/>
          </p:nvPr>
        </p:nvSpPr>
        <p:spPr/>
        <p:txBody>
          <a:bodyPr/>
          <a:lstStyle/>
          <a:p>
            <a:fld id="{442AD375-037F-43D0-B059-5172DA06796A}" type="slidenum">
              <a:rPr lang="de-CH" smtClean="0"/>
              <a:pPr/>
              <a:t>4</a:t>
            </a:fld>
            <a:endParaRPr lang="de-CH"/>
          </a:p>
        </p:txBody>
      </p:sp>
    </p:spTree>
    <p:extLst>
      <p:ext uri="{BB962C8B-B14F-4D97-AF65-F5344CB8AC3E}">
        <p14:creationId xmlns:p14="http://schemas.microsoft.com/office/powerpoint/2010/main" val="3122827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abgerundete Ecken 8">
            <a:extLst>
              <a:ext uri="{FF2B5EF4-FFF2-40B4-BE49-F238E27FC236}">
                <a16:creationId xmlns:a16="http://schemas.microsoft.com/office/drawing/2014/main" id="{471F8D29-BB59-45B9-9C57-7BDDFD5D00C1}"/>
              </a:ext>
            </a:extLst>
          </p:cNvPr>
          <p:cNvSpPr/>
          <p:nvPr/>
        </p:nvSpPr>
        <p:spPr>
          <a:xfrm>
            <a:off x="789941" y="1412776"/>
            <a:ext cx="5184576" cy="429421"/>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Mobilities: Individuals</a:t>
            </a:r>
          </a:p>
        </p:txBody>
      </p:sp>
      <p:sp>
        <p:nvSpPr>
          <p:cNvPr id="10" name="Rechteck: abgerundete Ecken 9">
            <a:extLst>
              <a:ext uri="{FF2B5EF4-FFF2-40B4-BE49-F238E27FC236}">
                <a16:creationId xmlns:a16="http://schemas.microsoft.com/office/drawing/2014/main" id="{5A706035-75AF-4DFB-A7CE-010A22EBA223}"/>
              </a:ext>
            </a:extLst>
          </p:cNvPr>
          <p:cNvSpPr/>
          <p:nvPr/>
        </p:nvSpPr>
        <p:spPr>
          <a:xfrm>
            <a:off x="6080144" y="1412776"/>
            <a:ext cx="5448441" cy="429421"/>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Cooperation: Interinstitutional cooperation</a:t>
            </a:r>
          </a:p>
        </p:txBody>
      </p:sp>
      <p:sp>
        <p:nvSpPr>
          <p:cNvPr id="11" name="Rechteck: abgerundete Ecken 10">
            <a:extLst>
              <a:ext uri="{FF2B5EF4-FFF2-40B4-BE49-F238E27FC236}">
                <a16:creationId xmlns:a16="http://schemas.microsoft.com/office/drawing/2014/main" id="{52858E9F-0A7D-4B82-BF60-D18B038E24F1}"/>
              </a:ext>
            </a:extLst>
          </p:cNvPr>
          <p:cNvSpPr/>
          <p:nvPr/>
        </p:nvSpPr>
        <p:spPr>
          <a:xfrm>
            <a:off x="789941" y="1938544"/>
            <a:ext cx="10738644" cy="867101"/>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2"/>
                </a:solidFill>
              </a:rPr>
              <a:t>VET institutions are eligible to apply, not individuals: </a:t>
            </a:r>
            <a:br>
              <a:rPr lang="en-US" dirty="0">
                <a:solidFill>
                  <a:schemeClr val="tx2"/>
                </a:solidFill>
              </a:rPr>
            </a:br>
            <a:r>
              <a:rPr lang="en-US" dirty="0">
                <a:solidFill>
                  <a:schemeClr val="tx2"/>
                </a:solidFill>
              </a:rPr>
              <a:t>Vocational schools, professional associations, organisations of the world of work,</a:t>
            </a:r>
            <a:br>
              <a:rPr lang="en-US" dirty="0">
                <a:solidFill>
                  <a:schemeClr val="tx2"/>
                </a:solidFill>
              </a:rPr>
            </a:br>
            <a:r>
              <a:rPr lang="en-US" dirty="0">
                <a:solidFill>
                  <a:schemeClr val="tx2"/>
                </a:solidFill>
              </a:rPr>
              <a:t>cantons, training companies</a:t>
            </a:r>
            <a:endParaRPr lang="de-CH" dirty="0">
              <a:solidFill>
                <a:schemeClr val="tx2"/>
              </a:solidFill>
            </a:endParaRPr>
          </a:p>
        </p:txBody>
      </p:sp>
      <p:sp>
        <p:nvSpPr>
          <p:cNvPr id="12" name="Rechteck: abgerundete Ecken 11">
            <a:extLst>
              <a:ext uri="{FF2B5EF4-FFF2-40B4-BE49-F238E27FC236}">
                <a16:creationId xmlns:a16="http://schemas.microsoft.com/office/drawing/2014/main" id="{AF36B53D-6C5A-4075-9A82-5D36417DC077}"/>
              </a:ext>
            </a:extLst>
          </p:cNvPr>
          <p:cNvSpPr/>
          <p:nvPr/>
        </p:nvSpPr>
        <p:spPr>
          <a:xfrm>
            <a:off x="813904" y="2977369"/>
            <a:ext cx="2532627" cy="578284"/>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de-CH" dirty="0">
                <a:solidFill>
                  <a:schemeClr val="tx2"/>
                </a:solidFill>
                <a:latin typeface="+mj-lt"/>
              </a:rPr>
              <a:t>National Programme</a:t>
            </a:r>
          </a:p>
        </p:txBody>
      </p:sp>
      <p:sp>
        <p:nvSpPr>
          <p:cNvPr id="13" name="Rechteck: abgerundete Ecken 12">
            <a:extLst>
              <a:ext uri="{FF2B5EF4-FFF2-40B4-BE49-F238E27FC236}">
                <a16:creationId xmlns:a16="http://schemas.microsoft.com/office/drawing/2014/main" id="{0F4F190F-0F8E-4C6A-9E76-026635A66787}"/>
              </a:ext>
            </a:extLst>
          </p:cNvPr>
          <p:cNvSpPr/>
          <p:nvPr/>
        </p:nvSpPr>
        <p:spPr>
          <a:xfrm>
            <a:off x="3434802" y="2974274"/>
            <a:ext cx="2532627" cy="578284"/>
          </a:xfrm>
          <a:prstGeom prst="roundRect">
            <a:avLst/>
          </a:prstGeom>
          <a:noFill/>
          <a:ln w="28575">
            <a:gradFill>
              <a:gsLst>
                <a:gs pos="0">
                  <a:schemeClr val="accent2"/>
                </a:gs>
                <a:gs pos="74000">
                  <a:schemeClr val="accent3"/>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2"/>
                </a:solidFill>
              </a:rPr>
              <a:t>CH Programme </a:t>
            </a:r>
            <a:r>
              <a:rPr lang="en-GB" dirty="0">
                <a:solidFill>
                  <a:schemeClr val="tx2"/>
                </a:solidFill>
              </a:rPr>
              <a:t>to</a:t>
            </a:r>
            <a:r>
              <a:rPr lang="de-DE" dirty="0">
                <a:solidFill>
                  <a:schemeClr val="tx2"/>
                </a:solidFill>
              </a:rPr>
              <a:t> Erasmus+</a:t>
            </a:r>
            <a:endParaRPr lang="de-CH" dirty="0">
              <a:solidFill>
                <a:schemeClr val="tx2"/>
              </a:solidFill>
            </a:endParaRPr>
          </a:p>
        </p:txBody>
      </p:sp>
      <p:sp>
        <p:nvSpPr>
          <p:cNvPr id="14" name="Rechteck: abgerundete Ecken 13">
            <a:extLst>
              <a:ext uri="{FF2B5EF4-FFF2-40B4-BE49-F238E27FC236}">
                <a16:creationId xmlns:a16="http://schemas.microsoft.com/office/drawing/2014/main" id="{4911F472-496D-4215-885F-D1D145A47E1E}"/>
              </a:ext>
            </a:extLst>
          </p:cNvPr>
          <p:cNvSpPr/>
          <p:nvPr/>
        </p:nvSpPr>
        <p:spPr>
          <a:xfrm>
            <a:off x="6079461" y="2977369"/>
            <a:ext cx="2496796" cy="578284"/>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2"/>
                </a:solidFill>
              </a:rPr>
              <a:t>CH-Programme </a:t>
            </a:r>
            <a:r>
              <a:rPr lang="en-GB" dirty="0">
                <a:solidFill>
                  <a:schemeClr val="tx2"/>
                </a:solidFill>
              </a:rPr>
              <a:t>to</a:t>
            </a:r>
            <a:r>
              <a:rPr lang="de-DE" dirty="0">
                <a:solidFill>
                  <a:schemeClr val="tx2"/>
                </a:solidFill>
              </a:rPr>
              <a:t>   Erasmus+</a:t>
            </a:r>
            <a:endParaRPr lang="de-CH" dirty="0">
              <a:solidFill>
                <a:schemeClr val="tx2"/>
              </a:solidFill>
            </a:endParaRPr>
          </a:p>
        </p:txBody>
      </p:sp>
      <p:sp>
        <p:nvSpPr>
          <p:cNvPr id="15" name="Rechteck: abgerundete Ecken 14">
            <a:extLst>
              <a:ext uri="{FF2B5EF4-FFF2-40B4-BE49-F238E27FC236}">
                <a16:creationId xmlns:a16="http://schemas.microsoft.com/office/drawing/2014/main" id="{6A762B4B-9211-4AE8-9C7B-7D16605A0C00}"/>
              </a:ext>
            </a:extLst>
          </p:cNvPr>
          <p:cNvSpPr/>
          <p:nvPr/>
        </p:nvSpPr>
        <p:spPr>
          <a:xfrm>
            <a:off x="8688288" y="2977369"/>
            <a:ext cx="2840297" cy="578284"/>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CH" dirty="0">
                <a:solidFill>
                  <a:schemeClr val="tx2"/>
                </a:solidFill>
                <a:latin typeface="+mj-lt"/>
              </a:rPr>
              <a:t>International Programme </a:t>
            </a:r>
          </a:p>
        </p:txBody>
      </p:sp>
      <p:sp>
        <p:nvSpPr>
          <p:cNvPr id="34" name="Rechteck: abgerundete Ecken 33">
            <a:extLst>
              <a:ext uri="{FF2B5EF4-FFF2-40B4-BE49-F238E27FC236}">
                <a16:creationId xmlns:a16="http://schemas.microsoft.com/office/drawing/2014/main" id="{9F479EE7-1623-44A9-83B0-C69B86534292}"/>
              </a:ext>
            </a:extLst>
          </p:cNvPr>
          <p:cNvSpPr/>
          <p:nvPr/>
        </p:nvSpPr>
        <p:spPr>
          <a:xfrm>
            <a:off x="695400" y="1268760"/>
            <a:ext cx="10945216" cy="5479273"/>
          </a:xfrm>
          <a:prstGeom prst="roundRect">
            <a:avLst>
              <a:gd name="adj" fmla="val 6667"/>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8" name="Titre 7">
            <a:extLst>
              <a:ext uri="{FF2B5EF4-FFF2-40B4-BE49-F238E27FC236}">
                <a16:creationId xmlns:a16="http://schemas.microsoft.com/office/drawing/2014/main" id="{240CFD06-8AE9-478F-ACE5-CC694B426F5A}"/>
              </a:ext>
            </a:extLst>
          </p:cNvPr>
          <p:cNvSpPr>
            <a:spLocks noGrp="1"/>
          </p:cNvSpPr>
          <p:nvPr>
            <p:ph type="title"/>
          </p:nvPr>
        </p:nvSpPr>
        <p:spPr>
          <a:xfrm>
            <a:off x="911424" y="620689"/>
            <a:ext cx="10391058" cy="551724"/>
          </a:xfrm>
        </p:spPr>
        <p:txBody>
          <a:bodyPr/>
          <a:lstStyle/>
          <a:p>
            <a:r>
              <a:rPr lang="en-US" dirty="0"/>
              <a:t>Programmes in vocational education and training</a:t>
            </a:r>
            <a:endParaRPr lang="fr-CH" dirty="0"/>
          </a:p>
        </p:txBody>
      </p:sp>
      <p:sp>
        <p:nvSpPr>
          <p:cNvPr id="2" name="Textfeld 1">
            <a:extLst>
              <a:ext uri="{FF2B5EF4-FFF2-40B4-BE49-F238E27FC236}">
                <a16:creationId xmlns:a16="http://schemas.microsoft.com/office/drawing/2014/main" id="{F26603D2-66A1-432A-A7C1-D53245B11D82}"/>
              </a:ext>
            </a:extLst>
          </p:cNvPr>
          <p:cNvSpPr txBox="1"/>
          <p:nvPr/>
        </p:nvSpPr>
        <p:spPr>
          <a:xfrm>
            <a:off x="911423" y="3727378"/>
            <a:ext cx="2220495" cy="338554"/>
          </a:xfrm>
          <a:prstGeom prst="rect">
            <a:avLst/>
          </a:prstGeom>
          <a:noFill/>
        </p:spPr>
        <p:txBody>
          <a:bodyPr wrap="square" lIns="0" tIns="0" rIns="0" bIns="0" rtlCol="0">
            <a:spAutoFit/>
          </a:bodyPr>
          <a:lstStyle/>
          <a:p>
            <a:r>
              <a:rPr lang="en-GB" sz="1100" dirty="0"/>
              <a:t>Learner mobility*</a:t>
            </a:r>
          </a:p>
          <a:p>
            <a:r>
              <a:rPr lang="en-GB" sz="1100" dirty="0"/>
              <a:t>* incl. Apprenticeship graduates</a:t>
            </a:r>
          </a:p>
        </p:txBody>
      </p:sp>
      <p:sp>
        <p:nvSpPr>
          <p:cNvPr id="6" name="Textfeld 5">
            <a:extLst>
              <a:ext uri="{FF2B5EF4-FFF2-40B4-BE49-F238E27FC236}">
                <a16:creationId xmlns:a16="http://schemas.microsoft.com/office/drawing/2014/main" id="{EF2A73F6-9A72-4178-B064-C5F7CDF510CB}"/>
              </a:ext>
            </a:extLst>
          </p:cNvPr>
          <p:cNvSpPr txBox="1"/>
          <p:nvPr/>
        </p:nvSpPr>
        <p:spPr>
          <a:xfrm>
            <a:off x="3434802" y="3727378"/>
            <a:ext cx="2532627" cy="169277"/>
          </a:xfrm>
          <a:prstGeom prst="rect">
            <a:avLst/>
          </a:prstGeom>
          <a:noFill/>
        </p:spPr>
        <p:txBody>
          <a:bodyPr wrap="square" lIns="0" tIns="0" rIns="0" bIns="0" rtlCol="0">
            <a:spAutoFit/>
          </a:bodyPr>
          <a:lstStyle/>
          <a:p>
            <a:r>
              <a:rPr lang="en-GB" sz="1100" dirty="0"/>
              <a:t>Teaching staff mobility</a:t>
            </a:r>
          </a:p>
        </p:txBody>
      </p:sp>
      <p:sp>
        <p:nvSpPr>
          <p:cNvPr id="16" name="Textfeld 15">
            <a:extLst>
              <a:ext uri="{FF2B5EF4-FFF2-40B4-BE49-F238E27FC236}">
                <a16:creationId xmlns:a16="http://schemas.microsoft.com/office/drawing/2014/main" id="{2427164F-DD4F-455E-90F8-D5FE807B7968}"/>
              </a:ext>
            </a:extLst>
          </p:cNvPr>
          <p:cNvSpPr txBox="1"/>
          <p:nvPr/>
        </p:nvSpPr>
        <p:spPr>
          <a:xfrm>
            <a:off x="7248128" y="3727378"/>
            <a:ext cx="2840297" cy="169277"/>
          </a:xfrm>
          <a:prstGeom prst="rect">
            <a:avLst/>
          </a:prstGeom>
          <a:noFill/>
        </p:spPr>
        <p:txBody>
          <a:bodyPr wrap="square" lIns="0" tIns="0" rIns="0" bIns="0" rtlCol="0">
            <a:spAutoFit/>
          </a:bodyPr>
          <a:lstStyle/>
          <a:p>
            <a:r>
              <a:rPr lang="en-GB" sz="1100" dirty="0"/>
              <a:t>Institutional educational cooperation</a:t>
            </a:r>
            <a:endParaRPr lang="de-CH" sz="1100" dirty="0"/>
          </a:p>
        </p:txBody>
      </p:sp>
      <p:pic>
        <p:nvPicPr>
          <p:cNvPr id="24" name="Grafik 23">
            <a:extLst>
              <a:ext uri="{FF2B5EF4-FFF2-40B4-BE49-F238E27FC236}">
                <a16:creationId xmlns:a16="http://schemas.microsoft.com/office/drawing/2014/main" id="{0FD035B2-FDC2-4B5C-8980-B249EAEE2A23}"/>
              </a:ext>
            </a:extLst>
          </p:cNvPr>
          <p:cNvPicPr>
            <a:picLocks noChangeAspect="1"/>
          </p:cNvPicPr>
          <p:nvPr/>
        </p:nvPicPr>
        <p:blipFill>
          <a:blip r:embed="rId3"/>
          <a:stretch>
            <a:fillRect/>
          </a:stretch>
        </p:blipFill>
        <p:spPr>
          <a:xfrm>
            <a:off x="849630" y="4149080"/>
            <a:ext cx="2220494" cy="1267316"/>
          </a:xfrm>
          <a:prstGeom prst="rect">
            <a:avLst/>
          </a:prstGeom>
        </p:spPr>
      </p:pic>
      <p:pic>
        <p:nvPicPr>
          <p:cNvPr id="26" name="Grafik 25">
            <a:extLst>
              <a:ext uri="{FF2B5EF4-FFF2-40B4-BE49-F238E27FC236}">
                <a16:creationId xmlns:a16="http://schemas.microsoft.com/office/drawing/2014/main" id="{48E08027-F845-4D9B-99E0-EB029B6349DE}"/>
              </a:ext>
            </a:extLst>
          </p:cNvPr>
          <p:cNvPicPr>
            <a:picLocks noChangeAspect="1"/>
          </p:cNvPicPr>
          <p:nvPr/>
        </p:nvPicPr>
        <p:blipFill>
          <a:blip r:embed="rId4"/>
          <a:stretch>
            <a:fillRect/>
          </a:stretch>
        </p:blipFill>
        <p:spPr>
          <a:xfrm>
            <a:off x="1038093" y="5585326"/>
            <a:ext cx="1543050" cy="991857"/>
          </a:xfrm>
          <a:prstGeom prst="rect">
            <a:avLst/>
          </a:prstGeom>
        </p:spPr>
      </p:pic>
      <p:pic>
        <p:nvPicPr>
          <p:cNvPr id="27" name="Grafik 26">
            <a:extLst>
              <a:ext uri="{FF2B5EF4-FFF2-40B4-BE49-F238E27FC236}">
                <a16:creationId xmlns:a16="http://schemas.microsoft.com/office/drawing/2014/main" id="{D7C45883-6D5F-4517-8B4E-45B70BE76309}"/>
              </a:ext>
            </a:extLst>
          </p:cNvPr>
          <p:cNvPicPr>
            <a:picLocks noChangeAspect="1"/>
          </p:cNvPicPr>
          <p:nvPr/>
        </p:nvPicPr>
        <p:blipFill>
          <a:blip r:embed="rId5"/>
          <a:stretch>
            <a:fillRect/>
          </a:stretch>
        </p:blipFill>
        <p:spPr>
          <a:xfrm>
            <a:off x="3346531" y="5228504"/>
            <a:ext cx="2220494" cy="1320264"/>
          </a:xfrm>
          <a:prstGeom prst="rect">
            <a:avLst/>
          </a:prstGeom>
        </p:spPr>
      </p:pic>
      <p:pic>
        <p:nvPicPr>
          <p:cNvPr id="30" name="Grafik 29">
            <a:extLst>
              <a:ext uri="{FF2B5EF4-FFF2-40B4-BE49-F238E27FC236}">
                <a16:creationId xmlns:a16="http://schemas.microsoft.com/office/drawing/2014/main" id="{39CD8FEE-EE81-4CF9-BFE6-7EF36999698C}"/>
              </a:ext>
            </a:extLst>
          </p:cNvPr>
          <p:cNvPicPr>
            <a:picLocks noChangeAspect="1"/>
          </p:cNvPicPr>
          <p:nvPr/>
        </p:nvPicPr>
        <p:blipFill>
          <a:blip r:embed="rId6"/>
          <a:stretch>
            <a:fillRect/>
          </a:stretch>
        </p:blipFill>
        <p:spPr>
          <a:xfrm>
            <a:off x="3473784" y="4008396"/>
            <a:ext cx="2220495" cy="1217013"/>
          </a:xfrm>
          <a:prstGeom prst="rect">
            <a:avLst/>
          </a:prstGeom>
        </p:spPr>
      </p:pic>
      <p:pic>
        <p:nvPicPr>
          <p:cNvPr id="35" name="Grafik 34">
            <a:extLst>
              <a:ext uri="{FF2B5EF4-FFF2-40B4-BE49-F238E27FC236}">
                <a16:creationId xmlns:a16="http://schemas.microsoft.com/office/drawing/2014/main" id="{F7FEA618-988B-43BD-B876-937FF45C1A2C}"/>
              </a:ext>
            </a:extLst>
          </p:cNvPr>
          <p:cNvPicPr>
            <a:picLocks noChangeAspect="1"/>
          </p:cNvPicPr>
          <p:nvPr/>
        </p:nvPicPr>
        <p:blipFill>
          <a:blip r:embed="rId7"/>
          <a:stretch>
            <a:fillRect/>
          </a:stretch>
        </p:blipFill>
        <p:spPr>
          <a:xfrm>
            <a:off x="6675935" y="4279962"/>
            <a:ext cx="1847850" cy="1952625"/>
          </a:xfrm>
          <a:prstGeom prst="rect">
            <a:avLst/>
          </a:prstGeom>
        </p:spPr>
      </p:pic>
      <p:pic>
        <p:nvPicPr>
          <p:cNvPr id="39" name="Grafik 38">
            <a:extLst>
              <a:ext uri="{FF2B5EF4-FFF2-40B4-BE49-F238E27FC236}">
                <a16:creationId xmlns:a16="http://schemas.microsoft.com/office/drawing/2014/main" id="{6983E583-0997-4052-9E69-31AFE508245A}"/>
              </a:ext>
            </a:extLst>
          </p:cNvPr>
          <p:cNvPicPr>
            <a:picLocks noChangeAspect="1"/>
          </p:cNvPicPr>
          <p:nvPr/>
        </p:nvPicPr>
        <p:blipFill>
          <a:blip r:embed="rId8"/>
          <a:stretch>
            <a:fillRect/>
          </a:stretch>
        </p:blipFill>
        <p:spPr>
          <a:xfrm>
            <a:off x="8859607" y="4163374"/>
            <a:ext cx="2181225" cy="1885950"/>
          </a:xfrm>
          <a:prstGeom prst="rect">
            <a:avLst/>
          </a:prstGeom>
        </p:spPr>
      </p:pic>
    </p:spTree>
    <p:extLst>
      <p:ext uri="{BB962C8B-B14F-4D97-AF65-F5344CB8AC3E}">
        <p14:creationId xmlns:p14="http://schemas.microsoft.com/office/powerpoint/2010/main" val="4053754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32F9D421-E027-4E03-BA76-FFED8DF87109}"/>
              </a:ext>
            </a:extLst>
          </p:cNvPr>
          <p:cNvSpPr>
            <a:spLocks noGrp="1"/>
          </p:cNvSpPr>
          <p:nvPr>
            <p:ph type="title"/>
          </p:nvPr>
        </p:nvSpPr>
        <p:spPr/>
        <p:txBody>
          <a:bodyPr/>
          <a:lstStyle/>
          <a:p>
            <a:pPr>
              <a:spcAft>
                <a:spcPts val="1200"/>
              </a:spcAft>
            </a:pPr>
            <a:r>
              <a:rPr lang="en-GB" dirty="0">
                <a:solidFill>
                  <a:schemeClr val="accent2"/>
                </a:solidFill>
              </a:rPr>
              <a:t>Target groups and activities in VET</a:t>
            </a:r>
          </a:p>
        </p:txBody>
      </p:sp>
      <p:sp>
        <p:nvSpPr>
          <p:cNvPr id="9" name="Inhaltsplatzhalter 8">
            <a:extLst>
              <a:ext uri="{FF2B5EF4-FFF2-40B4-BE49-F238E27FC236}">
                <a16:creationId xmlns:a16="http://schemas.microsoft.com/office/drawing/2014/main" id="{3E077EAF-2421-4127-968B-3F133DA5F4C2}"/>
              </a:ext>
            </a:extLst>
          </p:cNvPr>
          <p:cNvSpPr>
            <a:spLocks noGrp="1"/>
          </p:cNvSpPr>
          <p:nvPr>
            <p:ph idx="1"/>
          </p:nvPr>
        </p:nvSpPr>
        <p:spPr>
          <a:xfrm>
            <a:off x="911424" y="1210545"/>
            <a:ext cx="10391058" cy="5168807"/>
          </a:xfrm>
        </p:spPr>
        <p:txBody>
          <a:bodyPr/>
          <a:lstStyle/>
          <a:p>
            <a:r>
              <a:rPr lang="en-GB" b="1" spc="-10" dirty="0">
                <a:solidFill>
                  <a:schemeClr val="tx2"/>
                </a:solidFill>
              </a:rPr>
              <a:t>Target group 1: VET learners, VET graduates</a:t>
            </a:r>
          </a:p>
          <a:p>
            <a:r>
              <a:rPr lang="en-GB" spc="-10" dirty="0">
                <a:solidFill>
                  <a:schemeClr val="tx2"/>
                </a:solidFill>
              </a:rPr>
              <a:t>Activities:   VET traineeship (work placement) or thematic project work from 5 to max. 365 days (excl. travel days)</a:t>
            </a:r>
          </a:p>
          <a:p>
            <a:r>
              <a:rPr lang="en-GB" b="1" spc="-10" dirty="0">
                <a:solidFill>
                  <a:schemeClr val="tx2"/>
                </a:solidFill>
              </a:rPr>
              <a:t>Target group 2: VET professionals, teachers etc.</a:t>
            </a:r>
          </a:p>
          <a:p>
            <a:r>
              <a:rPr lang="en-GB" spc="-10" dirty="0">
                <a:solidFill>
                  <a:schemeClr val="tx2"/>
                </a:solidFill>
              </a:rPr>
              <a:t>Activities:    Exchange on education and training issues from 2 to max. 60 days (excl. travel days)</a:t>
            </a:r>
          </a:p>
          <a:p>
            <a:r>
              <a:rPr lang="en-GB" spc="-10" dirty="0">
                <a:solidFill>
                  <a:schemeClr val="tx2"/>
                </a:solidFill>
              </a:rPr>
              <a:t>Teaching observation (job shadowing)</a:t>
            </a:r>
          </a:p>
          <a:p>
            <a:r>
              <a:rPr lang="en-GB" spc="-10" dirty="0">
                <a:solidFill>
                  <a:schemeClr val="tx2"/>
                </a:solidFill>
              </a:rPr>
              <a:t>Teaching activities</a:t>
            </a:r>
          </a:p>
          <a:p>
            <a:r>
              <a:rPr lang="en-GB" spc="-10" dirty="0">
                <a:solidFill>
                  <a:schemeClr val="tx2"/>
                </a:solidFill>
              </a:rPr>
              <a:t>Networking</a:t>
            </a:r>
          </a:p>
          <a:p>
            <a:r>
              <a:rPr lang="en-GB" spc="-10" dirty="0">
                <a:solidFill>
                  <a:schemeClr val="tx2"/>
                </a:solidFill>
              </a:rPr>
              <a:t>Structured further training: Participation in courses, seminars, conferences</a:t>
            </a:r>
          </a:p>
          <a:p>
            <a:endParaRPr lang="de-CH" dirty="0"/>
          </a:p>
        </p:txBody>
      </p:sp>
      <p:sp>
        <p:nvSpPr>
          <p:cNvPr id="5" name="Datumsplatzhalter 4">
            <a:extLst>
              <a:ext uri="{FF2B5EF4-FFF2-40B4-BE49-F238E27FC236}">
                <a16:creationId xmlns:a16="http://schemas.microsoft.com/office/drawing/2014/main" id="{C6584072-101A-4699-840C-D507B85713DF}"/>
              </a:ext>
            </a:extLst>
          </p:cNvPr>
          <p:cNvSpPr>
            <a:spLocks noGrp="1"/>
          </p:cNvSpPr>
          <p:nvPr>
            <p:ph type="dt" sz="half" idx="10"/>
          </p:nvPr>
        </p:nvSpPr>
        <p:spPr/>
        <p:txBody>
          <a:bodyPr/>
          <a:lstStyle/>
          <a:p>
            <a:fld id="{D0096617-035A-4202-A908-2F252CBC2B33}" type="datetime1">
              <a:rPr lang="de-CH" smtClean="0"/>
              <a:pPr/>
              <a:t>24.11.2022</a:t>
            </a:fld>
            <a:endParaRPr lang="de-CH"/>
          </a:p>
        </p:txBody>
      </p:sp>
      <p:sp>
        <p:nvSpPr>
          <p:cNvPr id="6" name="Fußzeilenplatzhalter 5">
            <a:extLst>
              <a:ext uri="{FF2B5EF4-FFF2-40B4-BE49-F238E27FC236}">
                <a16:creationId xmlns:a16="http://schemas.microsoft.com/office/drawing/2014/main" id="{E93FFAF0-72CA-49A5-91DC-969CC44ABF5A}"/>
              </a:ext>
            </a:extLst>
          </p:cNvPr>
          <p:cNvSpPr>
            <a:spLocks noGrp="1"/>
          </p:cNvSpPr>
          <p:nvPr>
            <p:ph type="ftr" sz="quarter" idx="11"/>
          </p:nvPr>
        </p:nvSpPr>
        <p:spPr/>
        <p:txBody>
          <a:bodyPr/>
          <a:lstStyle/>
          <a:p>
            <a:r>
              <a:rPr lang="de-DE"/>
              <a:t>Präsentationstitel &gt; ändern unter Kopf-/Fusszeile</a:t>
            </a:r>
            <a:endParaRPr lang="de-CH"/>
          </a:p>
        </p:txBody>
      </p:sp>
      <p:sp>
        <p:nvSpPr>
          <p:cNvPr id="7" name="Foliennummernplatzhalter 6">
            <a:extLst>
              <a:ext uri="{FF2B5EF4-FFF2-40B4-BE49-F238E27FC236}">
                <a16:creationId xmlns:a16="http://schemas.microsoft.com/office/drawing/2014/main" id="{F93DC92B-65C1-498A-B83F-844E40E0ABD5}"/>
              </a:ext>
            </a:extLst>
          </p:cNvPr>
          <p:cNvSpPr>
            <a:spLocks noGrp="1"/>
          </p:cNvSpPr>
          <p:nvPr>
            <p:ph type="sldNum" sz="quarter" idx="12"/>
          </p:nvPr>
        </p:nvSpPr>
        <p:spPr/>
        <p:txBody>
          <a:bodyPr/>
          <a:lstStyle/>
          <a:p>
            <a:fld id="{442AD375-037F-43D0-B059-5172DA06796A}" type="slidenum">
              <a:rPr lang="de-CH" smtClean="0"/>
              <a:pPr/>
              <a:t>6</a:t>
            </a:fld>
            <a:endParaRPr lang="de-CH"/>
          </a:p>
        </p:txBody>
      </p:sp>
    </p:spTree>
    <p:extLst>
      <p:ext uri="{BB962C8B-B14F-4D97-AF65-F5344CB8AC3E}">
        <p14:creationId xmlns:p14="http://schemas.microsoft.com/office/powerpoint/2010/main" val="2126978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32F9D421-E027-4E03-BA76-FFED8DF87109}"/>
              </a:ext>
            </a:extLst>
          </p:cNvPr>
          <p:cNvSpPr>
            <a:spLocks noGrp="1"/>
          </p:cNvSpPr>
          <p:nvPr>
            <p:ph type="title"/>
          </p:nvPr>
        </p:nvSpPr>
        <p:spPr>
          <a:xfrm>
            <a:off x="911424" y="620688"/>
            <a:ext cx="10391058" cy="720081"/>
          </a:xfrm>
        </p:spPr>
        <p:txBody>
          <a:bodyPr/>
          <a:lstStyle/>
          <a:p>
            <a:pPr>
              <a:spcAft>
                <a:spcPts val="1200"/>
              </a:spcAft>
            </a:pPr>
            <a:r>
              <a:rPr lang="de-CH" dirty="0">
                <a:solidFill>
                  <a:schemeClr val="accent2"/>
                </a:solidFill>
              </a:rPr>
              <a:t>S</a:t>
            </a:r>
            <a:r>
              <a:rPr lang="en-GB" dirty="0" err="1">
                <a:solidFill>
                  <a:schemeClr val="accent2"/>
                </a:solidFill>
              </a:rPr>
              <a:t>wiss</a:t>
            </a:r>
            <a:r>
              <a:rPr lang="en-GB" dirty="0">
                <a:solidFill>
                  <a:schemeClr val="accent2"/>
                </a:solidFill>
              </a:rPr>
              <a:t> Programme for Adult Education </a:t>
            </a:r>
          </a:p>
        </p:txBody>
      </p:sp>
      <p:sp>
        <p:nvSpPr>
          <p:cNvPr id="9" name="Inhaltsplatzhalter 8">
            <a:extLst>
              <a:ext uri="{FF2B5EF4-FFF2-40B4-BE49-F238E27FC236}">
                <a16:creationId xmlns:a16="http://schemas.microsoft.com/office/drawing/2014/main" id="{3E077EAF-2421-4127-968B-3F133DA5F4C2}"/>
              </a:ext>
            </a:extLst>
          </p:cNvPr>
          <p:cNvSpPr>
            <a:spLocks noGrp="1"/>
          </p:cNvSpPr>
          <p:nvPr>
            <p:ph idx="1"/>
          </p:nvPr>
        </p:nvSpPr>
        <p:spPr>
          <a:xfrm>
            <a:off x="889518" y="1168821"/>
            <a:ext cx="10412964" cy="5264174"/>
          </a:xfrm>
        </p:spPr>
        <p:txBody>
          <a:bodyPr/>
          <a:lstStyle/>
          <a:p>
            <a:r>
              <a:rPr lang="en-GB" spc="-10" dirty="0">
                <a:solidFill>
                  <a:schemeClr val="tx2"/>
                </a:solidFill>
              </a:rPr>
              <a:t>Adult education is defined as non-formal and non-vocational training for adults. Further trainings leading to federally recognised qualifications are defined under VET, school education or higher education. </a:t>
            </a:r>
          </a:p>
          <a:p>
            <a:endParaRPr lang="en-GB" spc="-10" dirty="0">
              <a:solidFill>
                <a:schemeClr val="tx2"/>
              </a:solidFill>
            </a:endParaRPr>
          </a:p>
          <a:p>
            <a:pPr algn="just"/>
            <a:r>
              <a:rPr lang="de-CH" spc="-10" dirty="0">
                <a:solidFill>
                  <a:schemeClr val="tx2"/>
                </a:solidFill>
              </a:rPr>
              <a:t>2 </a:t>
            </a:r>
            <a:r>
              <a:rPr lang="de-CH" spc="-10" dirty="0" err="1">
                <a:solidFill>
                  <a:schemeClr val="tx2"/>
                </a:solidFill>
              </a:rPr>
              <a:t>project</a:t>
            </a:r>
            <a:r>
              <a:rPr lang="de-CH" spc="-10" dirty="0">
                <a:solidFill>
                  <a:schemeClr val="tx2"/>
                </a:solidFill>
              </a:rPr>
              <a:t> </a:t>
            </a:r>
            <a:r>
              <a:rPr lang="de-CH" spc="-10" dirty="0" err="1">
                <a:solidFill>
                  <a:schemeClr val="tx2"/>
                </a:solidFill>
              </a:rPr>
              <a:t>formats</a:t>
            </a:r>
            <a:r>
              <a:rPr lang="de-CH" spc="-10" dirty="0">
                <a:solidFill>
                  <a:schemeClr val="tx2"/>
                </a:solidFill>
              </a:rPr>
              <a:t>:  Mobility- and </a:t>
            </a:r>
            <a:r>
              <a:rPr lang="de-CH" spc="-10" dirty="0" err="1">
                <a:solidFill>
                  <a:schemeClr val="tx2"/>
                </a:solidFill>
              </a:rPr>
              <a:t>Cooperation</a:t>
            </a:r>
            <a:r>
              <a:rPr lang="de-CH" spc="-10" dirty="0">
                <a:solidFill>
                  <a:schemeClr val="tx2"/>
                </a:solidFill>
              </a:rPr>
              <a:t>-Projects</a:t>
            </a:r>
          </a:p>
          <a:p>
            <a:pPr algn="just"/>
            <a:endParaRPr lang="en-GB" spc="-10" dirty="0">
              <a:solidFill>
                <a:schemeClr val="tx2"/>
              </a:solidFill>
            </a:endParaRPr>
          </a:p>
          <a:p>
            <a:pPr algn="just"/>
            <a:r>
              <a:rPr lang="en-GB" b="1" spc="-10" dirty="0">
                <a:solidFill>
                  <a:schemeClr val="tx2"/>
                </a:solidFill>
              </a:rPr>
              <a:t>Mobilities</a:t>
            </a:r>
            <a:r>
              <a:rPr lang="en-GB" spc="-10" dirty="0">
                <a:solidFill>
                  <a:schemeClr val="tx2"/>
                </a:solidFill>
              </a:rPr>
              <a:t> enable trainers, directors and advisors of adult education institutions from Switzerland to participate in structured training (courses, conferences), job shadowing and teaching activities abroad. Conversely, adult education staff from abroad can be invited to Switzerland. </a:t>
            </a:r>
          </a:p>
          <a:p>
            <a:pPr algn="just"/>
            <a:endParaRPr lang="de-CH" dirty="0"/>
          </a:p>
        </p:txBody>
      </p:sp>
      <p:sp>
        <p:nvSpPr>
          <p:cNvPr id="5" name="Datumsplatzhalter 4">
            <a:extLst>
              <a:ext uri="{FF2B5EF4-FFF2-40B4-BE49-F238E27FC236}">
                <a16:creationId xmlns:a16="http://schemas.microsoft.com/office/drawing/2014/main" id="{C6584072-101A-4699-840C-D507B85713DF}"/>
              </a:ext>
            </a:extLst>
          </p:cNvPr>
          <p:cNvSpPr>
            <a:spLocks noGrp="1"/>
          </p:cNvSpPr>
          <p:nvPr>
            <p:ph type="dt" sz="half" idx="10"/>
          </p:nvPr>
        </p:nvSpPr>
        <p:spPr/>
        <p:txBody>
          <a:bodyPr/>
          <a:lstStyle/>
          <a:p>
            <a:fld id="{D0096617-035A-4202-A908-2F252CBC2B33}" type="datetime1">
              <a:rPr lang="de-CH" smtClean="0"/>
              <a:pPr/>
              <a:t>24.11.2022</a:t>
            </a:fld>
            <a:endParaRPr lang="de-CH"/>
          </a:p>
        </p:txBody>
      </p:sp>
      <p:sp>
        <p:nvSpPr>
          <p:cNvPr id="6" name="Fußzeilenplatzhalter 5">
            <a:extLst>
              <a:ext uri="{FF2B5EF4-FFF2-40B4-BE49-F238E27FC236}">
                <a16:creationId xmlns:a16="http://schemas.microsoft.com/office/drawing/2014/main" id="{E93FFAF0-72CA-49A5-91DC-969CC44ABF5A}"/>
              </a:ext>
            </a:extLst>
          </p:cNvPr>
          <p:cNvSpPr>
            <a:spLocks noGrp="1"/>
          </p:cNvSpPr>
          <p:nvPr>
            <p:ph type="ftr" sz="quarter" idx="11"/>
          </p:nvPr>
        </p:nvSpPr>
        <p:spPr/>
        <p:txBody>
          <a:bodyPr/>
          <a:lstStyle/>
          <a:p>
            <a:r>
              <a:rPr lang="de-DE"/>
              <a:t>Präsentationstitel &gt; ändern unter Kopf-/Fusszeile</a:t>
            </a:r>
            <a:endParaRPr lang="de-CH"/>
          </a:p>
        </p:txBody>
      </p:sp>
      <p:sp>
        <p:nvSpPr>
          <p:cNvPr id="7" name="Foliennummernplatzhalter 6">
            <a:extLst>
              <a:ext uri="{FF2B5EF4-FFF2-40B4-BE49-F238E27FC236}">
                <a16:creationId xmlns:a16="http://schemas.microsoft.com/office/drawing/2014/main" id="{F93DC92B-65C1-498A-B83F-844E40E0ABD5}"/>
              </a:ext>
            </a:extLst>
          </p:cNvPr>
          <p:cNvSpPr>
            <a:spLocks noGrp="1"/>
          </p:cNvSpPr>
          <p:nvPr>
            <p:ph type="sldNum" sz="quarter" idx="12"/>
          </p:nvPr>
        </p:nvSpPr>
        <p:spPr/>
        <p:txBody>
          <a:bodyPr/>
          <a:lstStyle/>
          <a:p>
            <a:fld id="{442AD375-037F-43D0-B059-5172DA06796A}" type="slidenum">
              <a:rPr lang="de-CH" smtClean="0"/>
              <a:pPr/>
              <a:t>7</a:t>
            </a:fld>
            <a:endParaRPr lang="de-CH"/>
          </a:p>
        </p:txBody>
      </p:sp>
    </p:spTree>
    <p:extLst>
      <p:ext uri="{BB962C8B-B14F-4D97-AF65-F5344CB8AC3E}">
        <p14:creationId xmlns:p14="http://schemas.microsoft.com/office/powerpoint/2010/main" val="967029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32F9D421-E027-4E03-BA76-FFED8DF87109}"/>
              </a:ext>
            </a:extLst>
          </p:cNvPr>
          <p:cNvSpPr>
            <a:spLocks noGrp="1"/>
          </p:cNvSpPr>
          <p:nvPr>
            <p:ph type="title"/>
          </p:nvPr>
        </p:nvSpPr>
        <p:spPr>
          <a:xfrm>
            <a:off x="911424" y="620688"/>
            <a:ext cx="10391058" cy="720081"/>
          </a:xfrm>
        </p:spPr>
        <p:txBody>
          <a:bodyPr/>
          <a:lstStyle/>
          <a:p>
            <a:pPr>
              <a:spcAft>
                <a:spcPts val="1200"/>
              </a:spcAft>
            </a:pPr>
            <a:r>
              <a:rPr lang="de-CH" dirty="0">
                <a:solidFill>
                  <a:schemeClr val="accent2"/>
                </a:solidFill>
              </a:rPr>
              <a:t>S</a:t>
            </a:r>
            <a:r>
              <a:rPr lang="en-GB" dirty="0" err="1">
                <a:solidFill>
                  <a:schemeClr val="accent2"/>
                </a:solidFill>
              </a:rPr>
              <a:t>wiss</a:t>
            </a:r>
            <a:r>
              <a:rPr lang="en-GB" dirty="0">
                <a:solidFill>
                  <a:schemeClr val="accent2"/>
                </a:solidFill>
              </a:rPr>
              <a:t> Programme for Adult Education </a:t>
            </a:r>
          </a:p>
        </p:txBody>
      </p:sp>
      <p:sp>
        <p:nvSpPr>
          <p:cNvPr id="9" name="Inhaltsplatzhalter 8">
            <a:extLst>
              <a:ext uri="{FF2B5EF4-FFF2-40B4-BE49-F238E27FC236}">
                <a16:creationId xmlns:a16="http://schemas.microsoft.com/office/drawing/2014/main" id="{3E077EAF-2421-4127-968B-3F133DA5F4C2}"/>
              </a:ext>
            </a:extLst>
          </p:cNvPr>
          <p:cNvSpPr>
            <a:spLocks noGrp="1"/>
          </p:cNvSpPr>
          <p:nvPr>
            <p:ph idx="1"/>
          </p:nvPr>
        </p:nvSpPr>
        <p:spPr>
          <a:xfrm>
            <a:off x="889518" y="1168821"/>
            <a:ext cx="10412964" cy="5264174"/>
          </a:xfrm>
        </p:spPr>
        <p:txBody>
          <a:bodyPr/>
          <a:lstStyle/>
          <a:p>
            <a:pPr algn="just"/>
            <a:r>
              <a:rPr lang="de-CH" b="1" spc="-10" dirty="0" err="1">
                <a:solidFill>
                  <a:schemeClr val="tx2"/>
                </a:solidFill>
              </a:rPr>
              <a:t>Cooperation</a:t>
            </a:r>
            <a:r>
              <a:rPr lang="de-CH" b="1" spc="-10" dirty="0">
                <a:solidFill>
                  <a:schemeClr val="tx2"/>
                </a:solidFill>
              </a:rPr>
              <a:t> </a:t>
            </a:r>
            <a:r>
              <a:rPr lang="de-CH" b="1" spc="-10" dirty="0" err="1">
                <a:solidFill>
                  <a:schemeClr val="tx2"/>
                </a:solidFill>
              </a:rPr>
              <a:t>projects</a:t>
            </a:r>
            <a:r>
              <a:rPr lang="de-CH" b="1" spc="-10" dirty="0">
                <a:solidFill>
                  <a:schemeClr val="tx2"/>
                </a:solidFill>
              </a:rPr>
              <a:t> </a:t>
            </a:r>
            <a:r>
              <a:rPr lang="en-GB" spc="-10" dirty="0">
                <a:solidFill>
                  <a:schemeClr val="tx2"/>
                </a:solidFill>
              </a:rPr>
              <a:t>allow (educational) institutions from at least four European countries to explore a relevant topic in depth over a longer period and through several meetings, and if applicable to develop joint solution approaches and tools. The aim is to promote quality and innovation in adult education in Europe. </a:t>
            </a:r>
          </a:p>
          <a:p>
            <a:pPr algn="just"/>
            <a:endParaRPr lang="de-CH" spc="-10" dirty="0">
              <a:solidFill>
                <a:schemeClr val="tx2"/>
              </a:solidFill>
            </a:endParaRPr>
          </a:p>
          <a:p>
            <a:pPr algn="just"/>
            <a:r>
              <a:rPr lang="de-CH" b="1" spc="-10" dirty="0">
                <a:solidFill>
                  <a:schemeClr val="tx2"/>
                </a:solidFill>
              </a:rPr>
              <a:t>P</a:t>
            </a:r>
            <a:r>
              <a:rPr lang="en-GB" b="1" spc="-10" dirty="0">
                <a:solidFill>
                  <a:schemeClr val="tx2"/>
                </a:solidFill>
              </a:rPr>
              <a:t>reparatory visits</a:t>
            </a:r>
          </a:p>
          <a:p>
            <a:pPr algn="just"/>
            <a:r>
              <a:rPr lang="de-CH" spc="-10" dirty="0">
                <a:solidFill>
                  <a:schemeClr val="tx2"/>
                </a:solidFill>
              </a:rPr>
              <a:t>S</a:t>
            </a:r>
            <a:r>
              <a:rPr lang="en-GB" spc="-10" dirty="0" err="1">
                <a:solidFill>
                  <a:schemeClr val="tx2"/>
                </a:solidFill>
              </a:rPr>
              <a:t>taff</a:t>
            </a:r>
            <a:r>
              <a:rPr lang="en-GB" spc="-10" dirty="0">
                <a:solidFill>
                  <a:schemeClr val="tx2"/>
                </a:solidFill>
              </a:rPr>
              <a:t> from schools or other organisations working in school education receive support to visit future partner organisations before submitting a project, establish contacts for joint projects and prepare projects with partners. </a:t>
            </a:r>
            <a:endParaRPr lang="de-CH" spc="-10" dirty="0">
              <a:solidFill>
                <a:schemeClr val="tx2"/>
              </a:solidFill>
            </a:endParaRPr>
          </a:p>
        </p:txBody>
      </p:sp>
      <p:sp>
        <p:nvSpPr>
          <p:cNvPr id="5" name="Datumsplatzhalter 4">
            <a:extLst>
              <a:ext uri="{FF2B5EF4-FFF2-40B4-BE49-F238E27FC236}">
                <a16:creationId xmlns:a16="http://schemas.microsoft.com/office/drawing/2014/main" id="{C6584072-101A-4699-840C-D507B85713DF}"/>
              </a:ext>
            </a:extLst>
          </p:cNvPr>
          <p:cNvSpPr>
            <a:spLocks noGrp="1"/>
          </p:cNvSpPr>
          <p:nvPr>
            <p:ph type="dt" sz="half" idx="10"/>
          </p:nvPr>
        </p:nvSpPr>
        <p:spPr/>
        <p:txBody>
          <a:bodyPr/>
          <a:lstStyle/>
          <a:p>
            <a:fld id="{D0096617-035A-4202-A908-2F252CBC2B33}" type="datetime1">
              <a:rPr lang="de-CH" smtClean="0"/>
              <a:pPr/>
              <a:t>24.11.2022</a:t>
            </a:fld>
            <a:endParaRPr lang="de-CH"/>
          </a:p>
        </p:txBody>
      </p:sp>
      <p:sp>
        <p:nvSpPr>
          <p:cNvPr id="6" name="Fußzeilenplatzhalter 5">
            <a:extLst>
              <a:ext uri="{FF2B5EF4-FFF2-40B4-BE49-F238E27FC236}">
                <a16:creationId xmlns:a16="http://schemas.microsoft.com/office/drawing/2014/main" id="{E93FFAF0-72CA-49A5-91DC-969CC44ABF5A}"/>
              </a:ext>
            </a:extLst>
          </p:cNvPr>
          <p:cNvSpPr>
            <a:spLocks noGrp="1"/>
          </p:cNvSpPr>
          <p:nvPr>
            <p:ph type="ftr" sz="quarter" idx="11"/>
          </p:nvPr>
        </p:nvSpPr>
        <p:spPr/>
        <p:txBody>
          <a:bodyPr/>
          <a:lstStyle/>
          <a:p>
            <a:r>
              <a:rPr lang="de-DE"/>
              <a:t>Präsentationstitel &gt; ändern unter Kopf-/Fusszeile</a:t>
            </a:r>
            <a:endParaRPr lang="de-CH"/>
          </a:p>
        </p:txBody>
      </p:sp>
      <p:sp>
        <p:nvSpPr>
          <p:cNvPr id="7" name="Foliennummernplatzhalter 6">
            <a:extLst>
              <a:ext uri="{FF2B5EF4-FFF2-40B4-BE49-F238E27FC236}">
                <a16:creationId xmlns:a16="http://schemas.microsoft.com/office/drawing/2014/main" id="{F93DC92B-65C1-498A-B83F-844E40E0ABD5}"/>
              </a:ext>
            </a:extLst>
          </p:cNvPr>
          <p:cNvSpPr>
            <a:spLocks noGrp="1"/>
          </p:cNvSpPr>
          <p:nvPr>
            <p:ph type="sldNum" sz="quarter" idx="12"/>
          </p:nvPr>
        </p:nvSpPr>
        <p:spPr/>
        <p:txBody>
          <a:bodyPr/>
          <a:lstStyle/>
          <a:p>
            <a:fld id="{442AD375-037F-43D0-B059-5172DA06796A}" type="slidenum">
              <a:rPr lang="de-CH" smtClean="0"/>
              <a:pPr/>
              <a:t>8</a:t>
            </a:fld>
            <a:endParaRPr lang="de-CH"/>
          </a:p>
        </p:txBody>
      </p:sp>
    </p:spTree>
    <p:extLst>
      <p:ext uri="{BB962C8B-B14F-4D97-AF65-F5344CB8AC3E}">
        <p14:creationId xmlns:p14="http://schemas.microsoft.com/office/powerpoint/2010/main" val="3878153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32F9D421-E027-4E03-BA76-FFED8DF87109}"/>
              </a:ext>
            </a:extLst>
          </p:cNvPr>
          <p:cNvSpPr>
            <a:spLocks noGrp="1"/>
          </p:cNvSpPr>
          <p:nvPr>
            <p:ph type="title"/>
          </p:nvPr>
        </p:nvSpPr>
        <p:spPr>
          <a:xfrm>
            <a:off x="911424" y="620688"/>
            <a:ext cx="10391058" cy="720081"/>
          </a:xfrm>
        </p:spPr>
        <p:txBody>
          <a:bodyPr/>
          <a:lstStyle/>
          <a:p>
            <a:pPr>
              <a:spcAft>
                <a:spcPts val="1200"/>
              </a:spcAft>
            </a:pPr>
            <a:r>
              <a:rPr lang="de-CH" dirty="0">
                <a:solidFill>
                  <a:schemeClr val="accent2"/>
                </a:solidFill>
              </a:rPr>
              <a:t>S</a:t>
            </a:r>
            <a:r>
              <a:rPr lang="en-GB" dirty="0" err="1">
                <a:solidFill>
                  <a:schemeClr val="accent2"/>
                </a:solidFill>
              </a:rPr>
              <a:t>wiss</a:t>
            </a:r>
            <a:r>
              <a:rPr lang="en-GB" dirty="0">
                <a:solidFill>
                  <a:schemeClr val="accent2"/>
                </a:solidFill>
              </a:rPr>
              <a:t> Programme for Adult Education Example</a:t>
            </a:r>
          </a:p>
        </p:txBody>
      </p:sp>
      <p:sp>
        <p:nvSpPr>
          <p:cNvPr id="9" name="Inhaltsplatzhalter 8">
            <a:extLst>
              <a:ext uri="{FF2B5EF4-FFF2-40B4-BE49-F238E27FC236}">
                <a16:creationId xmlns:a16="http://schemas.microsoft.com/office/drawing/2014/main" id="{3E077EAF-2421-4127-968B-3F133DA5F4C2}"/>
              </a:ext>
            </a:extLst>
          </p:cNvPr>
          <p:cNvSpPr>
            <a:spLocks noGrp="1"/>
          </p:cNvSpPr>
          <p:nvPr>
            <p:ph idx="1"/>
          </p:nvPr>
        </p:nvSpPr>
        <p:spPr>
          <a:xfrm>
            <a:off x="889518" y="1168821"/>
            <a:ext cx="10412964" cy="5264174"/>
          </a:xfrm>
        </p:spPr>
        <p:txBody>
          <a:bodyPr/>
          <a:lstStyle/>
          <a:p>
            <a:pPr algn="just"/>
            <a:r>
              <a:rPr lang="en-GB" spc="-10" dirty="0">
                <a:solidFill>
                  <a:schemeClr val="tx2"/>
                </a:solidFill>
              </a:rPr>
              <a:t>Financial services are becoming more complex and increasingly digital. Teaching basic financial skills is an important task in further education and debt prevention. In the Managing Money project, adult education institutions from eight countries have therefore jointly developed a curriculum and various teaching and learning resources - not least the Managing Money app - for dealing with money.</a:t>
            </a:r>
          </a:p>
        </p:txBody>
      </p:sp>
      <p:sp>
        <p:nvSpPr>
          <p:cNvPr id="5" name="Datumsplatzhalter 4">
            <a:extLst>
              <a:ext uri="{FF2B5EF4-FFF2-40B4-BE49-F238E27FC236}">
                <a16:creationId xmlns:a16="http://schemas.microsoft.com/office/drawing/2014/main" id="{C6584072-101A-4699-840C-D507B85713DF}"/>
              </a:ext>
            </a:extLst>
          </p:cNvPr>
          <p:cNvSpPr>
            <a:spLocks noGrp="1"/>
          </p:cNvSpPr>
          <p:nvPr>
            <p:ph type="dt" sz="half" idx="10"/>
          </p:nvPr>
        </p:nvSpPr>
        <p:spPr/>
        <p:txBody>
          <a:bodyPr/>
          <a:lstStyle/>
          <a:p>
            <a:fld id="{D0096617-035A-4202-A908-2F252CBC2B33}" type="datetime1">
              <a:rPr lang="de-CH" smtClean="0"/>
              <a:pPr/>
              <a:t>24.11.2022</a:t>
            </a:fld>
            <a:endParaRPr lang="de-CH"/>
          </a:p>
        </p:txBody>
      </p:sp>
      <p:sp>
        <p:nvSpPr>
          <p:cNvPr id="6" name="Fußzeilenplatzhalter 5">
            <a:extLst>
              <a:ext uri="{FF2B5EF4-FFF2-40B4-BE49-F238E27FC236}">
                <a16:creationId xmlns:a16="http://schemas.microsoft.com/office/drawing/2014/main" id="{E93FFAF0-72CA-49A5-91DC-969CC44ABF5A}"/>
              </a:ext>
            </a:extLst>
          </p:cNvPr>
          <p:cNvSpPr>
            <a:spLocks noGrp="1"/>
          </p:cNvSpPr>
          <p:nvPr>
            <p:ph type="ftr" sz="quarter" idx="11"/>
          </p:nvPr>
        </p:nvSpPr>
        <p:spPr/>
        <p:txBody>
          <a:bodyPr/>
          <a:lstStyle/>
          <a:p>
            <a:r>
              <a:rPr lang="de-DE"/>
              <a:t>Präsentationstitel &gt; ändern unter Kopf-/Fusszeile</a:t>
            </a:r>
            <a:endParaRPr lang="de-CH"/>
          </a:p>
        </p:txBody>
      </p:sp>
      <p:sp>
        <p:nvSpPr>
          <p:cNvPr id="7" name="Foliennummernplatzhalter 6">
            <a:extLst>
              <a:ext uri="{FF2B5EF4-FFF2-40B4-BE49-F238E27FC236}">
                <a16:creationId xmlns:a16="http://schemas.microsoft.com/office/drawing/2014/main" id="{F93DC92B-65C1-498A-B83F-844E40E0ABD5}"/>
              </a:ext>
            </a:extLst>
          </p:cNvPr>
          <p:cNvSpPr>
            <a:spLocks noGrp="1"/>
          </p:cNvSpPr>
          <p:nvPr>
            <p:ph type="sldNum" sz="quarter" idx="12"/>
          </p:nvPr>
        </p:nvSpPr>
        <p:spPr/>
        <p:txBody>
          <a:bodyPr/>
          <a:lstStyle/>
          <a:p>
            <a:fld id="{442AD375-037F-43D0-B059-5172DA06796A}" type="slidenum">
              <a:rPr lang="de-CH" smtClean="0"/>
              <a:pPr/>
              <a:t>9</a:t>
            </a:fld>
            <a:endParaRPr lang="de-CH"/>
          </a:p>
        </p:txBody>
      </p:sp>
    </p:spTree>
    <p:extLst>
      <p:ext uri="{BB962C8B-B14F-4D97-AF65-F5344CB8AC3E}">
        <p14:creationId xmlns:p14="http://schemas.microsoft.com/office/powerpoint/2010/main" val="2525995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32F9D421-E027-4E03-BA76-FFED8DF87109}"/>
              </a:ext>
            </a:extLst>
          </p:cNvPr>
          <p:cNvSpPr>
            <a:spLocks noGrp="1"/>
          </p:cNvSpPr>
          <p:nvPr>
            <p:ph type="title"/>
          </p:nvPr>
        </p:nvSpPr>
        <p:spPr>
          <a:xfrm>
            <a:off x="911424" y="620688"/>
            <a:ext cx="10391058" cy="720081"/>
          </a:xfrm>
        </p:spPr>
        <p:txBody>
          <a:bodyPr/>
          <a:lstStyle/>
          <a:p>
            <a:pPr>
              <a:spcAft>
                <a:spcPts val="1200"/>
              </a:spcAft>
            </a:pPr>
            <a:r>
              <a:rPr lang="de-CH" dirty="0">
                <a:solidFill>
                  <a:schemeClr val="accent2"/>
                </a:solidFill>
              </a:rPr>
              <a:t>S</a:t>
            </a:r>
            <a:r>
              <a:rPr lang="en-GB" dirty="0" err="1">
                <a:solidFill>
                  <a:schemeClr val="accent2"/>
                </a:solidFill>
              </a:rPr>
              <a:t>wiss</a:t>
            </a:r>
            <a:r>
              <a:rPr lang="en-GB" dirty="0">
                <a:solidFill>
                  <a:schemeClr val="accent2"/>
                </a:solidFill>
              </a:rPr>
              <a:t> Programme for Adult Education Example</a:t>
            </a:r>
          </a:p>
        </p:txBody>
      </p:sp>
      <p:sp>
        <p:nvSpPr>
          <p:cNvPr id="9" name="Inhaltsplatzhalter 8">
            <a:extLst>
              <a:ext uri="{FF2B5EF4-FFF2-40B4-BE49-F238E27FC236}">
                <a16:creationId xmlns:a16="http://schemas.microsoft.com/office/drawing/2014/main" id="{3E077EAF-2421-4127-968B-3F133DA5F4C2}"/>
              </a:ext>
            </a:extLst>
          </p:cNvPr>
          <p:cNvSpPr>
            <a:spLocks noGrp="1"/>
          </p:cNvSpPr>
          <p:nvPr>
            <p:ph idx="1"/>
          </p:nvPr>
        </p:nvSpPr>
        <p:spPr>
          <a:xfrm>
            <a:off x="889518" y="1052736"/>
            <a:ext cx="10412964" cy="5556779"/>
          </a:xfrm>
        </p:spPr>
        <p:txBody>
          <a:bodyPr/>
          <a:lstStyle/>
          <a:p>
            <a:pPr algn="just"/>
            <a:r>
              <a:rPr lang="en-GB" sz="2300" spc="-10" dirty="0">
                <a:solidFill>
                  <a:schemeClr val="tx2"/>
                </a:solidFill>
              </a:rPr>
              <a:t>The Swiss Association for Continuing Education SVEB was a Swiss partner in the European cooperation project. The needs analysis in the first project phase showed a great diversity and strong fragmentation of the actors in debt prevention in Switzerland. Providers of further education have so far hardly dealt with the topic and have hardly used synergies with the counselling centres. Thanks to the needs analysis and a stakeholder workshop in Zurich, the Managing Money project allowed SVEB to expand its own network. The project contributed significantly to the networking of various other actors in debt prevention and counselling in Switzerland.  Results are: invitations to conferences, exchange of teaching materials and resources and mutual visits to events. The curriculum and teaching resources developed in the European project, as well as the guide for teachers, are used by course leaders in SVEB. Some of the institutions involved in the project are already partners in a new European cooperation project of the SVEB.</a:t>
            </a:r>
            <a:endParaRPr lang="de-CH" sz="2300" spc="-10" dirty="0">
              <a:solidFill>
                <a:schemeClr val="tx2"/>
              </a:solidFill>
            </a:endParaRPr>
          </a:p>
          <a:p>
            <a:pPr algn="just"/>
            <a:endParaRPr lang="de-CH" spc="-10" dirty="0">
              <a:solidFill>
                <a:schemeClr val="tx2"/>
              </a:solidFill>
            </a:endParaRPr>
          </a:p>
        </p:txBody>
      </p:sp>
      <p:sp>
        <p:nvSpPr>
          <p:cNvPr id="5" name="Datumsplatzhalter 4">
            <a:extLst>
              <a:ext uri="{FF2B5EF4-FFF2-40B4-BE49-F238E27FC236}">
                <a16:creationId xmlns:a16="http://schemas.microsoft.com/office/drawing/2014/main" id="{C6584072-101A-4699-840C-D507B85713DF}"/>
              </a:ext>
            </a:extLst>
          </p:cNvPr>
          <p:cNvSpPr>
            <a:spLocks noGrp="1"/>
          </p:cNvSpPr>
          <p:nvPr>
            <p:ph type="dt" sz="half" idx="10"/>
          </p:nvPr>
        </p:nvSpPr>
        <p:spPr/>
        <p:txBody>
          <a:bodyPr/>
          <a:lstStyle/>
          <a:p>
            <a:fld id="{D0096617-035A-4202-A908-2F252CBC2B33}" type="datetime1">
              <a:rPr lang="de-CH" smtClean="0"/>
              <a:pPr/>
              <a:t>24.11.2022</a:t>
            </a:fld>
            <a:endParaRPr lang="de-CH"/>
          </a:p>
        </p:txBody>
      </p:sp>
      <p:sp>
        <p:nvSpPr>
          <p:cNvPr id="6" name="Fußzeilenplatzhalter 5">
            <a:extLst>
              <a:ext uri="{FF2B5EF4-FFF2-40B4-BE49-F238E27FC236}">
                <a16:creationId xmlns:a16="http://schemas.microsoft.com/office/drawing/2014/main" id="{E93FFAF0-72CA-49A5-91DC-969CC44ABF5A}"/>
              </a:ext>
            </a:extLst>
          </p:cNvPr>
          <p:cNvSpPr>
            <a:spLocks noGrp="1"/>
          </p:cNvSpPr>
          <p:nvPr>
            <p:ph type="ftr" sz="quarter" idx="11"/>
          </p:nvPr>
        </p:nvSpPr>
        <p:spPr>
          <a:xfrm flipV="1">
            <a:off x="911424" y="6563795"/>
            <a:ext cx="7632847" cy="45719"/>
          </a:xfrm>
        </p:spPr>
        <p:txBody>
          <a:bodyPr/>
          <a:lstStyle/>
          <a:p>
            <a:r>
              <a:rPr lang="de-DE" dirty="0"/>
              <a:t>Präsentationstitel &gt; ändern unter Kopf-/</a:t>
            </a:r>
            <a:r>
              <a:rPr lang="de-DE" dirty="0" err="1"/>
              <a:t>Fusszeile</a:t>
            </a:r>
            <a:endParaRPr lang="de-CH" dirty="0"/>
          </a:p>
        </p:txBody>
      </p:sp>
      <p:sp>
        <p:nvSpPr>
          <p:cNvPr id="7" name="Foliennummernplatzhalter 6">
            <a:extLst>
              <a:ext uri="{FF2B5EF4-FFF2-40B4-BE49-F238E27FC236}">
                <a16:creationId xmlns:a16="http://schemas.microsoft.com/office/drawing/2014/main" id="{F93DC92B-65C1-498A-B83F-844E40E0ABD5}"/>
              </a:ext>
            </a:extLst>
          </p:cNvPr>
          <p:cNvSpPr>
            <a:spLocks noGrp="1"/>
          </p:cNvSpPr>
          <p:nvPr>
            <p:ph type="sldNum" sz="quarter" idx="12"/>
          </p:nvPr>
        </p:nvSpPr>
        <p:spPr/>
        <p:txBody>
          <a:bodyPr/>
          <a:lstStyle/>
          <a:p>
            <a:fld id="{442AD375-037F-43D0-B059-5172DA06796A}" type="slidenum">
              <a:rPr lang="de-CH" smtClean="0"/>
              <a:pPr/>
              <a:t>10</a:t>
            </a:fld>
            <a:endParaRPr lang="de-CH"/>
          </a:p>
        </p:txBody>
      </p:sp>
    </p:spTree>
    <p:extLst>
      <p:ext uri="{BB962C8B-B14F-4D97-AF65-F5344CB8AC3E}">
        <p14:creationId xmlns:p14="http://schemas.microsoft.com/office/powerpoint/2010/main" val="2287853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2E4D30-457D-45DD-93DF-C3526849225E}"/>
              </a:ext>
            </a:extLst>
          </p:cNvPr>
          <p:cNvSpPr>
            <a:spLocks noGrp="1"/>
          </p:cNvSpPr>
          <p:nvPr>
            <p:ph type="title"/>
          </p:nvPr>
        </p:nvSpPr>
        <p:spPr>
          <a:xfrm>
            <a:off x="505425" y="620689"/>
            <a:ext cx="10797057" cy="792088"/>
          </a:xfrm>
        </p:spPr>
        <p:txBody>
          <a:bodyPr/>
          <a:lstStyle/>
          <a:p>
            <a:r>
              <a:rPr lang="de-CH" dirty="0" err="1"/>
              <a:t>Your</a:t>
            </a:r>
            <a:r>
              <a:rPr lang="de-CH" dirty="0"/>
              <a:t> </a:t>
            </a:r>
            <a:r>
              <a:rPr lang="de-CH" dirty="0" err="1"/>
              <a:t>contact</a:t>
            </a:r>
            <a:r>
              <a:rPr lang="de-CH" dirty="0"/>
              <a:t> at Movetia</a:t>
            </a:r>
          </a:p>
        </p:txBody>
      </p:sp>
      <p:sp>
        <p:nvSpPr>
          <p:cNvPr id="8" name="Rechteck 7">
            <a:extLst>
              <a:ext uri="{FF2B5EF4-FFF2-40B4-BE49-F238E27FC236}">
                <a16:creationId xmlns:a16="http://schemas.microsoft.com/office/drawing/2014/main" id="{A9A40CEF-C556-468E-84DB-A8B133E847CA}"/>
              </a:ext>
            </a:extLst>
          </p:cNvPr>
          <p:cNvSpPr/>
          <p:nvPr/>
        </p:nvSpPr>
        <p:spPr>
          <a:xfrm>
            <a:off x="2259264" y="1450850"/>
            <a:ext cx="2108544" cy="16200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36000" rtlCol="0" anchor="t" anchorCtr="0"/>
          <a:lstStyle/>
          <a:p>
            <a:r>
              <a:rPr lang="de-DE" sz="1250" dirty="0">
                <a:solidFill>
                  <a:schemeClr val="accent1"/>
                </a:solidFill>
              </a:rPr>
              <a:t>José Oberson</a:t>
            </a:r>
          </a:p>
          <a:p>
            <a:r>
              <a:rPr lang="de-DE" sz="1250" dirty="0">
                <a:solidFill>
                  <a:schemeClr val="tx2"/>
                </a:solidFill>
              </a:rPr>
              <a:t>Head </a:t>
            </a:r>
            <a:r>
              <a:rPr lang="de-DE" sz="1250" dirty="0" err="1">
                <a:solidFill>
                  <a:schemeClr val="tx2"/>
                </a:solidFill>
              </a:rPr>
              <a:t>of</a:t>
            </a:r>
            <a:r>
              <a:rPr lang="de-DE" sz="1250" dirty="0">
                <a:solidFill>
                  <a:schemeClr val="tx2"/>
                </a:solidFill>
              </a:rPr>
              <a:t> </a:t>
            </a:r>
            <a:r>
              <a:rPr lang="de-DE" sz="1250" dirty="0" err="1">
                <a:solidFill>
                  <a:schemeClr val="tx2"/>
                </a:solidFill>
              </a:rPr>
              <a:t>division</a:t>
            </a:r>
            <a:r>
              <a:rPr lang="de-DE" sz="1250" dirty="0">
                <a:solidFill>
                  <a:schemeClr val="tx2"/>
                </a:solidFill>
              </a:rPr>
              <a:t> </a:t>
            </a:r>
          </a:p>
          <a:p>
            <a:endParaRPr lang="de-DE" sz="1300" dirty="0">
              <a:solidFill>
                <a:schemeClr val="tx2"/>
              </a:solidFill>
            </a:endParaRPr>
          </a:p>
          <a:p>
            <a:endParaRPr lang="de-DE" sz="1300" dirty="0">
              <a:solidFill>
                <a:schemeClr val="tx2"/>
              </a:solidFill>
            </a:endParaRPr>
          </a:p>
          <a:p>
            <a:endParaRPr lang="de-DE" sz="1100" dirty="0">
              <a:solidFill>
                <a:schemeClr val="tx2"/>
              </a:solidFill>
            </a:endParaRPr>
          </a:p>
          <a:p>
            <a:r>
              <a:rPr lang="de-DE" sz="1300" dirty="0">
                <a:solidFill>
                  <a:schemeClr val="tx2"/>
                </a:solidFill>
              </a:rPr>
              <a:t>jose.oberson@movetia.ch</a:t>
            </a:r>
          </a:p>
          <a:p>
            <a:r>
              <a:rPr lang="de-DE" sz="1100" dirty="0">
                <a:solidFill>
                  <a:schemeClr val="tx2"/>
                </a:solidFill>
              </a:rPr>
              <a:t>+ 41 32 462 00</a:t>
            </a:r>
            <a:endParaRPr lang="de-CH" sz="1100" dirty="0">
              <a:solidFill>
                <a:schemeClr val="tx2"/>
              </a:solidFill>
            </a:endParaRPr>
          </a:p>
        </p:txBody>
      </p:sp>
      <p:pic>
        <p:nvPicPr>
          <p:cNvPr id="16" name="Grafik 15">
            <a:extLst>
              <a:ext uri="{FF2B5EF4-FFF2-40B4-BE49-F238E27FC236}">
                <a16:creationId xmlns:a16="http://schemas.microsoft.com/office/drawing/2014/main" id="{B13BFEE1-668C-46AA-8308-805C71BB7AE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093"/>
          <a:stretch/>
        </p:blipFill>
        <p:spPr>
          <a:xfrm>
            <a:off x="4367809" y="1455176"/>
            <a:ext cx="1703265" cy="2178074"/>
          </a:xfrm>
          <a:prstGeom prst="rect">
            <a:avLst/>
          </a:prstGeom>
        </p:spPr>
      </p:pic>
      <p:pic>
        <p:nvPicPr>
          <p:cNvPr id="19" name="Grafik 18">
            <a:extLst>
              <a:ext uri="{FF2B5EF4-FFF2-40B4-BE49-F238E27FC236}">
                <a16:creationId xmlns:a16="http://schemas.microsoft.com/office/drawing/2014/main" id="{EB9F860F-C5B4-46AA-AFAC-79B03E05A81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4093"/>
          <a:stretch/>
        </p:blipFill>
        <p:spPr>
          <a:xfrm>
            <a:off x="4367808" y="3897144"/>
            <a:ext cx="1703265" cy="2178075"/>
          </a:xfrm>
          <a:prstGeom prst="rect">
            <a:avLst/>
          </a:prstGeom>
        </p:spPr>
      </p:pic>
      <p:pic>
        <p:nvPicPr>
          <p:cNvPr id="23" name="Grafik 22">
            <a:extLst>
              <a:ext uri="{FF2B5EF4-FFF2-40B4-BE49-F238E27FC236}">
                <a16:creationId xmlns:a16="http://schemas.microsoft.com/office/drawing/2014/main" id="{9FC99F8A-8D37-4AB4-9817-A9BF642C580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4093"/>
          <a:stretch/>
        </p:blipFill>
        <p:spPr>
          <a:xfrm>
            <a:off x="505425" y="3897143"/>
            <a:ext cx="1703265" cy="2178076"/>
          </a:xfrm>
          <a:prstGeom prst="rect">
            <a:avLst/>
          </a:prstGeom>
        </p:spPr>
      </p:pic>
      <p:sp>
        <p:nvSpPr>
          <p:cNvPr id="24" name="Rechteck 23">
            <a:extLst>
              <a:ext uri="{FF2B5EF4-FFF2-40B4-BE49-F238E27FC236}">
                <a16:creationId xmlns:a16="http://schemas.microsoft.com/office/drawing/2014/main" id="{297294CF-B1F1-4710-A734-DD1B4D1B67CF}"/>
              </a:ext>
            </a:extLst>
          </p:cNvPr>
          <p:cNvSpPr/>
          <p:nvPr/>
        </p:nvSpPr>
        <p:spPr>
          <a:xfrm>
            <a:off x="6174103" y="1445197"/>
            <a:ext cx="2010129" cy="16200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36000" rtlCol="0" anchor="t" anchorCtr="0"/>
          <a:lstStyle/>
          <a:p>
            <a:r>
              <a:rPr lang="de-DE" sz="1250" dirty="0">
                <a:solidFill>
                  <a:schemeClr val="accent1"/>
                </a:solidFill>
              </a:rPr>
              <a:t>Yvonne Jänchen</a:t>
            </a:r>
          </a:p>
          <a:p>
            <a:r>
              <a:rPr lang="en-GB" sz="1200" dirty="0">
                <a:solidFill>
                  <a:schemeClr val="tx2"/>
                </a:solidFill>
              </a:rPr>
              <a:t>Programme coordinator</a:t>
            </a:r>
          </a:p>
          <a:p>
            <a:r>
              <a:rPr lang="de-DE" sz="1250" dirty="0">
                <a:solidFill>
                  <a:schemeClr val="tx2"/>
                </a:solidFill>
              </a:rPr>
              <a:t>European </a:t>
            </a:r>
            <a:r>
              <a:rPr lang="de-DE" sz="1250" dirty="0" err="1">
                <a:solidFill>
                  <a:schemeClr val="tx2"/>
                </a:solidFill>
              </a:rPr>
              <a:t>cooperation</a:t>
            </a:r>
            <a:r>
              <a:rPr lang="de-DE" sz="1250" dirty="0">
                <a:solidFill>
                  <a:schemeClr val="tx2"/>
                </a:solidFill>
              </a:rPr>
              <a:t> </a:t>
            </a:r>
            <a:r>
              <a:rPr lang="de-DE" sz="1250" dirty="0" err="1">
                <a:solidFill>
                  <a:schemeClr val="tx2"/>
                </a:solidFill>
              </a:rPr>
              <a:t>programmes</a:t>
            </a:r>
            <a:r>
              <a:rPr lang="de-DE" sz="1250" dirty="0">
                <a:solidFill>
                  <a:schemeClr val="tx2"/>
                </a:solidFill>
              </a:rPr>
              <a:t> </a:t>
            </a:r>
          </a:p>
          <a:p>
            <a:endParaRPr lang="de-DE" sz="1300" dirty="0">
              <a:solidFill>
                <a:schemeClr val="tx2"/>
              </a:solidFill>
            </a:endParaRPr>
          </a:p>
          <a:p>
            <a:r>
              <a:rPr lang="de-DE" sz="1100" dirty="0">
                <a:solidFill>
                  <a:schemeClr val="tx2"/>
                </a:solidFill>
              </a:rPr>
              <a:t>yvonne.jaenchen@movetia.ch</a:t>
            </a:r>
          </a:p>
          <a:p>
            <a:r>
              <a:rPr lang="de-DE" sz="1100" dirty="0">
                <a:solidFill>
                  <a:schemeClr val="tx2"/>
                </a:solidFill>
              </a:rPr>
              <a:t>+ 41 32 462 00 68</a:t>
            </a:r>
            <a:endParaRPr lang="de-CH" sz="1100" dirty="0">
              <a:solidFill>
                <a:schemeClr val="tx2"/>
              </a:solidFill>
            </a:endParaRPr>
          </a:p>
        </p:txBody>
      </p:sp>
      <p:sp>
        <p:nvSpPr>
          <p:cNvPr id="25" name="Rechteck 24">
            <a:extLst>
              <a:ext uri="{FF2B5EF4-FFF2-40B4-BE49-F238E27FC236}">
                <a16:creationId xmlns:a16="http://schemas.microsoft.com/office/drawing/2014/main" id="{EE1D3EB8-AD94-44EA-8EA6-60301C833DF2}"/>
              </a:ext>
            </a:extLst>
          </p:cNvPr>
          <p:cNvSpPr/>
          <p:nvPr/>
        </p:nvSpPr>
        <p:spPr>
          <a:xfrm>
            <a:off x="6174102" y="3897143"/>
            <a:ext cx="2010129" cy="16200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36000" rtlCol="0" anchor="t" anchorCtr="0"/>
          <a:lstStyle/>
          <a:p>
            <a:r>
              <a:rPr lang="de-DE" sz="1250" dirty="0">
                <a:solidFill>
                  <a:schemeClr val="accent1"/>
                </a:solidFill>
              </a:rPr>
              <a:t>Zaira Orschel</a:t>
            </a:r>
          </a:p>
          <a:p>
            <a:r>
              <a:rPr lang="de-DE" sz="1250" dirty="0">
                <a:solidFill>
                  <a:schemeClr val="tx2"/>
                </a:solidFill>
              </a:rPr>
              <a:t>Programme </a:t>
            </a:r>
            <a:r>
              <a:rPr lang="de-DE" sz="1250" dirty="0" err="1">
                <a:solidFill>
                  <a:schemeClr val="tx2"/>
                </a:solidFill>
              </a:rPr>
              <a:t>coordinator</a:t>
            </a:r>
            <a:r>
              <a:rPr lang="de-DE" sz="1250" dirty="0">
                <a:solidFill>
                  <a:schemeClr val="tx2"/>
                </a:solidFill>
              </a:rPr>
              <a:t> European </a:t>
            </a:r>
            <a:r>
              <a:rPr lang="de-DE" sz="1250" dirty="0" err="1">
                <a:solidFill>
                  <a:schemeClr val="tx2"/>
                </a:solidFill>
              </a:rPr>
              <a:t>mobilities</a:t>
            </a:r>
            <a:endParaRPr lang="de-DE" sz="1250" dirty="0">
              <a:solidFill>
                <a:schemeClr val="tx2"/>
              </a:solidFill>
            </a:endParaRPr>
          </a:p>
          <a:p>
            <a:endParaRPr lang="de-DE" sz="1300" dirty="0">
              <a:solidFill>
                <a:schemeClr val="tx2"/>
              </a:solidFill>
            </a:endParaRPr>
          </a:p>
          <a:p>
            <a:r>
              <a:rPr lang="de-DE" sz="1100" dirty="0">
                <a:solidFill>
                  <a:schemeClr val="tx2"/>
                </a:solidFill>
              </a:rPr>
              <a:t>zaira.oschel@movetia.ch</a:t>
            </a:r>
          </a:p>
          <a:p>
            <a:r>
              <a:rPr lang="de-DE" sz="1100" dirty="0">
                <a:solidFill>
                  <a:schemeClr val="tx2"/>
                </a:solidFill>
              </a:rPr>
              <a:t>+ 41 32 462 00 71</a:t>
            </a:r>
            <a:endParaRPr lang="de-CH" sz="1100" dirty="0">
              <a:solidFill>
                <a:schemeClr val="tx2"/>
              </a:solidFill>
            </a:endParaRPr>
          </a:p>
        </p:txBody>
      </p:sp>
      <p:sp>
        <p:nvSpPr>
          <p:cNvPr id="26" name="Rechteck 25">
            <a:extLst>
              <a:ext uri="{FF2B5EF4-FFF2-40B4-BE49-F238E27FC236}">
                <a16:creationId xmlns:a16="http://schemas.microsoft.com/office/drawing/2014/main" id="{4A685CEB-5E3C-435C-B461-992144D1008A}"/>
              </a:ext>
            </a:extLst>
          </p:cNvPr>
          <p:cNvSpPr/>
          <p:nvPr/>
        </p:nvSpPr>
        <p:spPr>
          <a:xfrm>
            <a:off x="2279342" y="3897143"/>
            <a:ext cx="2010128" cy="16200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36000" rtlCol="0" anchor="t" anchorCtr="0"/>
          <a:lstStyle/>
          <a:p>
            <a:r>
              <a:rPr lang="de-DE" sz="1250" dirty="0">
                <a:solidFill>
                  <a:schemeClr val="accent1"/>
                </a:solidFill>
              </a:rPr>
              <a:t>Arnaud Clément</a:t>
            </a:r>
          </a:p>
          <a:p>
            <a:r>
              <a:rPr lang="de-DE" sz="1250" dirty="0">
                <a:solidFill>
                  <a:schemeClr val="tx2"/>
                </a:solidFill>
              </a:rPr>
              <a:t>Project </a:t>
            </a:r>
            <a:r>
              <a:rPr lang="de-DE" sz="1250" dirty="0" err="1">
                <a:solidFill>
                  <a:schemeClr val="tx2"/>
                </a:solidFill>
              </a:rPr>
              <a:t>manager</a:t>
            </a:r>
            <a:endParaRPr lang="de-DE" sz="1250" dirty="0">
              <a:solidFill>
                <a:schemeClr val="tx2"/>
              </a:solidFill>
            </a:endParaRPr>
          </a:p>
          <a:p>
            <a:r>
              <a:rPr lang="de-DE" sz="1250" dirty="0">
                <a:solidFill>
                  <a:schemeClr val="tx2"/>
                </a:solidFill>
              </a:rPr>
              <a:t>International Programme</a:t>
            </a:r>
          </a:p>
          <a:p>
            <a:endParaRPr lang="de-DE" sz="1300" dirty="0">
              <a:solidFill>
                <a:schemeClr val="tx2"/>
              </a:solidFill>
            </a:endParaRPr>
          </a:p>
          <a:p>
            <a:endParaRPr lang="de-DE" sz="1300" dirty="0">
              <a:solidFill>
                <a:schemeClr val="tx2"/>
              </a:solidFill>
            </a:endParaRPr>
          </a:p>
          <a:p>
            <a:r>
              <a:rPr lang="de-DE" sz="1100" dirty="0">
                <a:solidFill>
                  <a:schemeClr val="tx2"/>
                </a:solidFill>
              </a:rPr>
              <a:t>arnaud.clement@movetia.ch</a:t>
            </a:r>
          </a:p>
          <a:p>
            <a:r>
              <a:rPr lang="de-DE" sz="1100" dirty="0">
                <a:solidFill>
                  <a:schemeClr val="tx2"/>
                </a:solidFill>
              </a:rPr>
              <a:t>+ 41 32 462 00 82</a:t>
            </a:r>
            <a:endParaRPr lang="de-CH" sz="1100" dirty="0">
              <a:solidFill>
                <a:schemeClr val="tx2"/>
              </a:solidFill>
            </a:endParaRPr>
          </a:p>
        </p:txBody>
      </p:sp>
      <p:sp>
        <p:nvSpPr>
          <p:cNvPr id="3" name="Textfeld 2">
            <a:extLst>
              <a:ext uri="{FF2B5EF4-FFF2-40B4-BE49-F238E27FC236}">
                <a16:creationId xmlns:a16="http://schemas.microsoft.com/office/drawing/2014/main" id="{02AC6D1D-57E5-4B15-BA25-B40900042FB7}"/>
              </a:ext>
            </a:extLst>
          </p:cNvPr>
          <p:cNvSpPr txBox="1"/>
          <p:nvPr/>
        </p:nvSpPr>
        <p:spPr>
          <a:xfrm>
            <a:off x="10128449" y="1412777"/>
            <a:ext cx="1277062" cy="2069797"/>
          </a:xfrm>
          <a:prstGeom prst="rect">
            <a:avLst/>
          </a:prstGeom>
          <a:noFill/>
        </p:spPr>
        <p:txBody>
          <a:bodyPr wrap="square" lIns="0" tIns="0" rIns="0" bIns="0" rtlCol="0">
            <a:spAutoFit/>
          </a:bodyPr>
          <a:lstStyle/>
          <a:p>
            <a:r>
              <a:rPr lang="de-DE" sz="1250" dirty="0">
                <a:solidFill>
                  <a:schemeClr val="accent1"/>
                </a:solidFill>
              </a:rPr>
              <a:t>Charlotte-Sophie Ramseier </a:t>
            </a:r>
          </a:p>
          <a:p>
            <a:r>
              <a:rPr lang="fr-CH" sz="1200" dirty="0">
                <a:solidFill>
                  <a:schemeClr val="tx2"/>
                </a:solidFill>
              </a:rPr>
              <a:t>Project manager </a:t>
            </a:r>
          </a:p>
          <a:p>
            <a:r>
              <a:rPr lang="fr-CH" sz="1200" dirty="0" err="1">
                <a:solidFill>
                  <a:schemeClr val="tx2"/>
                </a:solidFill>
              </a:rPr>
              <a:t>Adult</a:t>
            </a:r>
            <a:r>
              <a:rPr lang="fr-CH" sz="1200" dirty="0">
                <a:solidFill>
                  <a:schemeClr val="tx2"/>
                </a:solidFill>
              </a:rPr>
              <a:t> Education</a:t>
            </a:r>
            <a:endParaRPr lang="de-DE" sz="1250" dirty="0">
              <a:solidFill>
                <a:schemeClr val="tx2"/>
              </a:solidFill>
            </a:endParaRPr>
          </a:p>
          <a:p>
            <a:endParaRPr lang="de-DE" sz="1250" dirty="0">
              <a:solidFill>
                <a:schemeClr val="tx2"/>
              </a:solidFill>
            </a:endParaRPr>
          </a:p>
          <a:p>
            <a:r>
              <a:rPr lang="de-DE" sz="1100" dirty="0">
                <a:solidFill>
                  <a:schemeClr val="tx2"/>
                </a:solidFill>
              </a:rPr>
              <a:t>charlotte-sophie.ramseier@movetia.ch</a:t>
            </a:r>
          </a:p>
          <a:p>
            <a:endParaRPr lang="de-DE" sz="1100" dirty="0">
              <a:solidFill>
                <a:schemeClr val="tx2"/>
              </a:solidFill>
            </a:endParaRPr>
          </a:p>
          <a:p>
            <a:r>
              <a:rPr lang="de-DE" sz="1100" dirty="0">
                <a:solidFill>
                  <a:schemeClr val="tx2"/>
                </a:solidFill>
              </a:rPr>
              <a:t>+ 41 32 462 00 70</a:t>
            </a:r>
          </a:p>
          <a:p>
            <a:endParaRPr lang="de-DE" dirty="0">
              <a:solidFill>
                <a:schemeClr val="tx2"/>
              </a:solidFill>
            </a:endParaRPr>
          </a:p>
        </p:txBody>
      </p:sp>
      <p:sp>
        <p:nvSpPr>
          <p:cNvPr id="6" name="Rechteck 5">
            <a:extLst>
              <a:ext uri="{FF2B5EF4-FFF2-40B4-BE49-F238E27FC236}">
                <a16:creationId xmlns:a16="http://schemas.microsoft.com/office/drawing/2014/main" id="{187F4767-8879-44E1-8080-D969F1F1016A}"/>
              </a:ext>
            </a:extLst>
          </p:cNvPr>
          <p:cNvSpPr/>
          <p:nvPr/>
        </p:nvSpPr>
        <p:spPr>
          <a:xfrm>
            <a:off x="10678012" y="6309554"/>
            <a:ext cx="962604" cy="2163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7" name="Rechteck 16">
            <a:extLst>
              <a:ext uri="{FF2B5EF4-FFF2-40B4-BE49-F238E27FC236}">
                <a16:creationId xmlns:a16="http://schemas.microsoft.com/office/drawing/2014/main" id="{ADCB8724-E6C9-4096-A1E6-0C0041B0D28F}"/>
              </a:ext>
            </a:extLst>
          </p:cNvPr>
          <p:cNvSpPr/>
          <p:nvPr/>
        </p:nvSpPr>
        <p:spPr>
          <a:xfrm>
            <a:off x="10128448" y="3897142"/>
            <a:ext cx="2010129" cy="16200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36000" rtlCol="0" anchor="t" anchorCtr="0"/>
          <a:lstStyle/>
          <a:p>
            <a:r>
              <a:rPr lang="de-DE" sz="1250" dirty="0">
                <a:solidFill>
                  <a:schemeClr val="accent1"/>
                </a:solidFill>
              </a:rPr>
              <a:t>Zhila Ahmadi</a:t>
            </a:r>
          </a:p>
          <a:p>
            <a:r>
              <a:rPr lang="de-DE" sz="1250" dirty="0">
                <a:solidFill>
                  <a:schemeClr val="tx2"/>
                </a:solidFill>
              </a:rPr>
              <a:t>Administration</a:t>
            </a:r>
            <a:br>
              <a:rPr lang="de-DE" sz="1250" dirty="0">
                <a:solidFill>
                  <a:schemeClr val="tx2"/>
                </a:solidFill>
              </a:rPr>
            </a:br>
            <a:r>
              <a:rPr lang="de-DE" sz="1250" dirty="0">
                <a:solidFill>
                  <a:schemeClr val="bg1"/>
                </a:solidFill>
              </a:rPr>
              <a:t>Europa Mobilität</a:t>
            </a:r>
          </a:p>
          <a:p>
            <a:r>
              <a:rPr lang="de-DE" sz="1250" dirty="0">
                <a:solidFill>
                  <a:schemeClr val="bg1"/>
                </a:solidFill>
              </a:rPr>
              <a:t> </a:t>
            </a:r>
          </a:p>
          <a:p>
            <a:endParaRPr lang="de-DE" sz="1300" dirty="0">
              <a:solidFill>
                <a:schemeClr val="tx2"/>
              </a:solidFill>
            </a:endParaRPr>
          </a:p>
          <a:p>
            <a:r>
              <a:rPr lang="de-DE" sz="1100" dirty="0">
                <a:solidFill>
                  <a:schemeClr val="tx2"/>
                </a:solidFill>
              </a:rPr>
              <a:t>zhila.ahmadi@movetia.ch</a:t>
            </a:r>
          </a:p>
          <a:p>
            <a:r>
              <a:rPr lang="de-DE" sz="1100" dirty="0">
                <a:solidFill>
                  <a:schemeClr val="tx2"/>
                </a:solidFill>
              </a:rPr>
              <a:t>+ 41 32 462 00 74</a:t>
            </a:r>
            <a:endParaRPr lang="de-CH" sz="1100" dirty="0">
              <a:solidFill>
                <a:schemeClr val="tx2"/>
              </a:solidFill>
            </a:endParaRPr>
          </a:p>
        </p:txBody>
      </p:sp>
      <p:pic>
        <p:nvPicPr>
          <p:cNvPr id="20" name="Grafik 19">
            <a:extLst>
              <a:ext uri="{FF2B5EF4-FFF2-40B4-BE49-F238E27FC236}">
                <a16:creationId xmlns:a16="http://schemas.microsoft.com/office/drawing/2014/main" id="{23F33B69-3F91-49DA-AFD7-70D811D54362}"/>
              </a:ext>
            </a:extLst>
          </p:cNvPr>
          <p:cNvPicPr>
            <a:picLocks noChangeAspect="1"/>
          </p:cNvPicPr>
          <p:nvPr/>
        </p:nvPicPr>
        <p:blipFill rotWithShape="1">
          <a:blip r:embed="rId6"/>
          <a:srcRect t="4376"/>
          <a:stretch/>
        </p:blipFill>
        <p:spPr>
          <a:xfrm>
            <a:off x="507674" y="1412777"/>
            <a:ext cx="1703265" cy="2178076"/>
          </a:xfrm>
          <a:prstGeom prst="rect">
            <a:avLst/>
          </a:prstGeom>
        </p:spPr>
      </p:pic>
      <p:pic>
        <p:nvPicPr>
          <p:cNvPr id="1028" name="Picture 4" descr="https://www.movetia.ch/fileadmin/_processed_/d/8/csm_ZhilaAhmadi_bb17ef54c9.jpg">
            <a:extLst>
              <a:ext uri="{FF2B5EF4-FFF2-40B4-BE49-F238E27FC236}">
                <a16:creationId xmlns:a16="http://schemas.microsoft.com/office/drawing/2014/main" id="{F8912BE8-3824-4AE1-B501-833AFA7AC4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73634" y="3856311"/>
            <a:ext cx="1660604" cy="2215868"/>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a:extLst>
              <a:ext uri="{FF2B5EF4-FFF2-40B4-BE49-F238E27FC236}">
                <a16:creationId xmlns:a16="http://schemas.microsoft.com/office/drawing/2014/main" id="{F9A8DB0F-62BE-49BE-B0D8-68E8FED73299}"/>
              </a:ext>
            </a:extLst>
          </p:cNvPr>
          <p:cNvPicPr>
            <a:picLocks noChangeAspect="1"/>
          </p:cNvPicPr>
          <p:nvPr/>
        </p:nvPicPr>
        <p:blipFill>
          <a:blip r:embed="rId8"/>
          <a:stretch>
            <a:fillRect/>
          </a:stretch>
        </p:blipFill>
        <p:spPr>
          <a:xfrm>
            <a:off x="507673" y="1394346"/>
            <a:ext cx="1701017" cy="2206168"/>
          </a:xfrm>
          <a:prstGeom prst="rect">
            <a:avLst/>
          </a:prstGeom>
        </p:spPr>
      </p:pic>
      <p:pic>
        <p:nvPicPr>
          <p:cNvPr id="7" name="Grafik 6">
            <a:extLst>
              <a:ext uri="{FF2B5EF4-FFF2-40B4-BE49-F238E27FC236}">
                <a16:creationId xmlns:a16="http://schemas.microsoft.com/office/drawing/2014/main" id="{D9523FA0-9215-49AA-B9CC-5637454BC910}"/>
              </a:ext>
            </a:extLst>
          </p:cNvPr>
          <p:cNvPicPr>
            <a:picLocks noChangeAspect="1"/>
          </p:cNvPicPr>
          <p:nvPr/>
        </p:nvPicPr>
        <p:blipFill>
          <a:blip r:embed="rId9"/>
          <a:stretch>
            <a:fillRect/>
          </a:stretch>
        </p:blipFill>
        <p:spPr>
          <a:xfrm>
            <a:off x="8373634" y="1445196"/>
            <a:ext cx="1660604" cy="2188053"/>
          </a:xfrm>
          <a:prstGeom prst="rect">
            <a:avLst/>
          </a:prstGeom>
        </p:spPr>
      </p:pic>
    </p:spTree>
    <p:extLst>
      <p:ext uri="{BB962C8B-B14F-4D97-AF65-F5344CB8AC3E}">
        <p14:creationId xmlns:p14="http://schemas.microsoft.com/office/powerpoint/2010/main" val="1594090980"/>
      </p:ext>
    </p:extLst>
  </p:cSld>
  <p:clrMapOvr>
    <a:masterClrMapping/>
  </p:clrMapOvr>
</p:sld>
</file>

<file path=ppt/theme/theme1.xml><?xml version="1.0" encoding="utf-8"?>
<a:theme xmlns:a="http://schemas.openxmlformats.org/drawingml/2006/main" name="Benutzerdefiniertes Design">
  <a:themeElements>
    <a:clrScheme name="Movetia">
      <a:dk1>
        <a:sysClr val="windowText" lastClr="000000"/>
      </a:dk1>
      <a:lt1>
        <a:sysClr val="window" lastClr="FFFFFF"/>
      </a:lt1>
      <a:dk2>
        <a:srgbClr val="595959"/>
      </a:dk2>
      <a:lt2>
        <a:srgbClr val="D8D8D8"/>
      </a:lt2>
      <a:accent1>
        <a:srgbClr val="FF675D"/>
      </a:accent1>
      <a:accent2>
        <a:srgbClr val="30D2A9"/>
      </a:accent2>
      <a:accent3>
        <a:srgbClr val="FFC600"/>
      </a:accent3>
      <a:accent4>
        <a:srgbClr val="8C66C3"/>
      </a:accent4>
      <a:accent5>
        <a:srgbClr val="FFB5AF"/>
      </a:accent5>
      <a:accent6>
        <a:srgbClr val="94E8D2"/>
      </a:accent6>
      <a:hlink>
        <a:srgbClr val="30D2A9"/>
      </a:hlink>
      <a:folHlink>
        <a:srgbClr val="30D2A9"/>
      </a:folHlink>
    </a:clrScheme>
    <a:fontScheme name="Movetia">
      <a:majorFont>
        <a:latin typeface="Akkurat Pro"/>
        <a:ea typeface=""/>
        <a:cs typeface=""/>
      </a:majorFont>
      <a:minorFont>
        <a:latin typeface="Akkura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a:defPPr>
      </a:lstStyle>
    </a:txDef>
  </a:objectDefaults>
  <a:extraClrSchemeLst/>
  <a:extLst>
    <a:ext uri="{05A4C25C-085E-4340-85A3-A5531E510DB2}">
      <thm15:themeFamily xmlns:thm15="http://schemas.microsoft.com/office/thememl/2012/main" name="Präsentation Movetia 2019 Elemente [Schreibgeschützt]" id="{41EEDBED-8BFC-413D-8F68-896E95A50FD5}" vid="{E758A87B-B82A-41AC-9F01-5243C89204C8}"/>
    </a:ext>
  </a:extLst>
</a:theme>
</file>

<file path=ppt/theme/theme2.xml><?xml version="1.0" encoding="utf-8"?>
<a:theme xmlns:a="http://schemas.openxmlformats.org/drawingml/2006/main" name="Office Theme">
  <a:themeElements>
    <a:clrScheme name="Movetia">
      <a:dk1>
        <a:sysClr val="windowText" lastClr="000000"/>
      </a:dk1>
      <a:lt1>
        <a:sysClr val="window" lastClr="FFFFFF"/>
      </a:lt1>
      <a:dk2>
        <a:srgbClr val="595959"/>
      </a:dk2>
      <a:lt2>
        <a:srgbClr val="D8D8D8"/>
      </a:lt2>
      <a:accent1>
        <a:srgbClr val="FF675D"/>
      </a:accent1>
      <a:accent2>
        <a:srgbClr val="30D2A9"/>
      </a:accent2>
      <a:accent3>
        <a:srgbClr val="FFC600"/>
      </a:accent3>
      <a:accent4>
        <a:srgbClr val="8C66C3"/>
      </a:accent4>
      <a:accent5>
        <a:srgbClr val="FFB5AF"/>
      </a:accent5>
      <a:accent6>
        <a:srgbClr val="94E8D2"/>
      </a:accent6>
      <a:hlink>
        <a:srgbClr val="30D2A9"/>
      </a:hlink>
      <a:folHlink>
        <a:srgbClr val="30D2A9"/>
      </a:folHlink>
    </a:clrScheme>
    <a:fontScheme name="Movetia">
      <a:majorFont>
        <a:latin typeface="Akkurat Pro"/>
        <a:ea typeface=""/>
        <a:cs typeface=""/>
      </a:majorFont>
      <a:minorFont>
        <a:latin typeface="Akkura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ovetia">
      <a:dk1>
        <a:sysClr val="windowText" lastClr="000000"/>
      </a:dk1>
      <a:lt1>
        <a:sysClr val="window" lastClr="FFFFFF"/>
      </a:lt1>
      <a:dk2>
        <a:srgbClr val="595959"/>
      </a:dk2>
      <a:lt2>
        <a:srgbClr val="D8D8D8"/>
      </a:lt2>
      <a:accent1>
        <a:srgbClr val="FF675D"/>
      </a:accent1>
      <a:accent2>
        <a:srgbClr val="30D2A9"/>
      </a:accent2>
      <a:accent3>
        <a:srgbClr val="FFC600"/>
      </a:accent3>
      <a:accent4>
        <a:srgbClr val="8C66C3"/>
      </a:accent4>
      <a:accent5>
        <a:srgbClr val="FFB5AF"/>
      </a:accent5>
      <a:accent6>
        <a:srgbClr val="94E8D2"/>
      </a:accent6>
      <a:hlink>
        <a:srgbClr val="30D2A9"/>
      </a:hlink>
      <a:folHlink>
        <a:srgbClr val="30D2A9"/>
      </a:folHlink>
    </a:clrScheme>
    <a:fontScheme name="Movetia">
      <a:majorFont>
        <a:latin typeface="Akkurat Pro"/>
        <a:ea typeface=""/>
        <a:cs typeface=""/>
      </a:majorFont>
      <a:minorFont>
        <a:latin typeface="Akkura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13FC3E63E4D8F4385B81D516F46FF7B" ma:contentTypeVersion="18" ma:contentTypeDescription="Create a new document." ma:contentTypeScope="" ma:versionID="0d0b81d4797c2e1f2c0a6e6fe77450a4">
  <xsd:schema xmlns:xsd="http://www.w3.org/2001/XMLSchema" xmlns:xs="http://www.w3.org/2001/XMLSchema" xmlns:p="http://schemas.microsoft.com/office/2006/metadata/properties" xmlns:ns2="d4127354-1402-4f1d-ba7f-e03d5a775dfb" xmlns:ns3="4d17e478-008a-4402-85c5-ebf269caa205" targetNamespace="http://schemas.microsoft.com/office/2006/metadata/properties" ma:root="true" ma:fieldsID="d26e5c447a2afe1fb7fe0b6f393e152b" ns2:_="" ns3:_="">
    <xsd:import namespace="d4127354-1402-4f1d-ba7f-e03d5a775dfb"/>
    <xsd:import namespace="4d17e478-008a-4402-85c5-ebf269caa20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n64937230ee64525b7a5f9fa9f9166d9" minOccurs="0"/>
                <xsd:element ref="ns2:TaxCatchAll"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27354-1402-4f1d-ba7f-e03d5a775df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14" nillable="true" ma:displayName="Taxonomy Catch All Column" ma:description="" ma:hidden="true" ma:list="{d8a02af6-4560-4867-8c94-3f6e6a211659}" ma:internalName="TaxCatchAll" ma:showField="CatchAllData" ma:web="d4127354-1402-4f1d-ba7f-e03d5a775df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17e478-008a-4402-85c5-ebf269caa205"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n64937230ee64525b7a5f9fa9f9166d9" ma:index="13" nillable="true" ma:taxonomy="true" ma:internalName="n64937230ee64525b7a5f9fa9f9166d9" ma:taxonomyFieldName="Project_x0020_Code" ma:displayName="Project Code" ma:default="" ma:fieldId="{76493723-0ee6-4525-b7a5-f9fa9f9166d9}" ma:sspId="842bce91-9457-43a8-9e1d-1612484c2ab9" ma:termSetId="228f0c69-32b8-40de-b53a-137d3de44644" ma:anchorId="00000000-0000-0000-0000-000000000000" ma:open="fals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MediaServiceAutoTags"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842bce91-9457-43a8-9e1d-1612484c2ab9"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F71A3D-843A-4AE0-9DC6-24FEE059A420}"/>
</file>

<file path=customXml/itemProps2.xml><?xml version="1.0" encoding="utf-8"?>
<ds:datastoreItem xmlns:ds="http://schemas.openxmlformats.org/officeDocument/2006/customXml" ds:itemID="{E6F016D8-FCB0-4AC0-8214-6301D0F46FE2}"/>
</file>

<file path=docProps/app.xml><?xml version="1.0" encoding="utf-8"?>
<Properties xmlns="http://schemas.openxmlformats.org/officeDocument/2006/extended-properties" xmlns:vt="http://schemas.openxmlformats.org/officeDocument/2006/docPropsVTypes">
  <Template>blank</Template>
  <TotalTime>0</TotalTime>
  <Words>949</Words>
  <Application>Microsoft Office PowerPoint</Application>
  <PresentationFormat>Breitbild</PresentationFormat>
  <Paragraphs>105</Paragraphs>
  <Slides>11</Slides>
  <Notes>2</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11</vt:i4>
      </vt:variant>
    </vt:vector>
  </HeadingPairs>
  <TitlesOfParts>
    <vt:vector size="15" baseType="lpstr">
      <vt:lpstr>Akkurat Pro</vt:lpstr>
      <vt:lpstr>Arial</vt:lpstr>
      <vt:lpstr>Movetia-Emoji</vt:lpstr>
      <vt:lpstr>Benutzerdefiniertes Design</vt:lpstr>
      <vt:lpstr>PowerPoint-Präsentation</vt:lpstr>
      <vt:lpstr>Our vision</vt:lpstr>
      <vt:lpstr>Our mission</vt:lpstr>
      <vt:lpstr>Our responsible body</vt:lpstr>
      <vt:lpstr>Programmes in vocational education and training</vt:lpstr>
      <vt:lpstr>Target groups and activities in VET</vt:lpstr>
      <vt:lpstr>Swiss Programme for Adult Education </vt:lpstr>
      <vt:lpstr>Swiss Programme for Adult Education </vt:lpstr>
      <vt:lpstr>Swiss Programme for Adult Education Example</vt:lpstr>
      <vt:lpstr>Swiss Programme for Adult Education Example</vt:lpstr>
      <vt:lpstr>Your contact at Movetia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Yvonne Jänchen</dc:creator>
  <cp:lastModifiedBy>Yvonne Jänchen</cp:lastModifiedBy>
  <cp:revision>65</cp:revision>
  <cp:lastPrinted>2022-05-10T07:59:09Z</cp:lastPrinted>
  <dcterms:created xsi:type="dcterms:W3CDTF">2019-09-05T10:24:22Z</dcterms:created>
  <dcterms:modified xsi:type="dcterms:W3CDTF">2022-11-24T11:11:44Z</dcterms:modified>
</cp:coreProperties>
</file>