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2.xml" ContentType="application/vnd.openxmlformats-officedocument.drawingml.diagramStyl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2.xml" ContentType="application/vnd.ms-office.drawingml.diagramDrawing+xml"/>
  <Override PartName="/ppt/diagrams/drawing4.xml" ContentType="application/vnd.ms-office.drawingml.diagramDrawing+xml"/>
  <Override PartName="/ppt/diagrams/layout2.xml" ContentType="application/vnd.openxmlformats-officedocument.drawingml.diagramLayout+xml"/>
  <Override PartName="/ppt/diagrams/colors2.xml" ContentType="application/vnd.openxmlformats-officedocument.drawingml.diagramColors+xml"/>
  <Override PartName="/ppt/diagrams/layout3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445" r:id="rId3"/>
    <p:sldId id="257" r:id="rId4"/>
    <p:sldId id="267" r:id="rId5"/>
    <p:sldId id="447" r:id="rId6"/>
    <p:sldId id="448" r:id="rId7"/>
    <p:sldId id="450" r:id="rId8"/>
    <p:sldId id="449" r:id="rId9"/>
    <p:sldId id="45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A045E2-38A3-4A8D-A06A-20536B56D87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D7F1517-66CC-4E2F-BFFF-416A06F95F3F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CVCLP</a:t>
          </a:r>
        </a:p>
      </dgm:t>
    </dgm:pt>
    <dgm:pt modelId="{B90EC425-083E-4423-8C71-589DC612BFBF}" type="parTrans" cxnId="{24239054-6DB3-47DE-AFAB-AA64A21647E6}">
      <dgm:prSet/>
      <dgm:spPr/>
      <dgm:t>
        <a:bodyPr/>
        <a:lstStyle/>
        <a:p>
          <a:endParaRPr lang="en-GB"/>
        </a:p>
      </dgm:t>
    </dgm:pt>
    <dgm:pt modelId="{89A7EE22-1C7D-4C94-89E5-F176189A282C}" type="sibTrans" cxnId="{24239054-6DB3-47DE-AFAB-AA64A21647E6}">
      <dgm:prSet/>
      <dgm:spPr/>
      <dgm:t>
        <a:bodyPr/>
        <a:lstStyle/>
        <a:p>
          <a:endParaRPr lang="en-GB"/>
        </a:p>
      </dgm:t>
    </dgm:pt>
    <dgm:pt modelId="{47FC3678-D76F-4FF6-9D27-E89B5974F612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ESOL</a:t>
          </a:r>
        </a:p>
      </dgm:t>
    </dgm:pt>
    <dgm:pt modelId="{CCD7BCA9-F4F2-42E1-B253-5B4938755489}" type="parTrans" cxnId="{6043EDCC-5F85-4D7F-813F-10BD0E85C7A3}">
      <dgm:prSet/>
      <dgm:spPr/>
      <dgm:t>
        <a:bodyPr/>
        <a:lstStyle/>
        <a:p>
          <a:endParaRPr lang="en-GB"/>
        </a:p>
      </dgm:t>
    </dgm:pt>
    <dgm:pt modelId="{3DB67623-D312-4528-A860-30A1E6BF5BB9}" type="sibTrans" cxnId="{6043EDCC-5F85-4D7F-813F-10BD0E85C7A3}">
      <dgm:prSet/>
      <dgm:spPr/>
      <dgm:t>
        <a:bodyPr/>
        <a:lstStyle/>
        <a:p>
          <a:endParaRPr lang="en-GB"/>
        </a:p>
      </dgm:t>
    </dgm:pt>
    <dgm:pt modelId="{1134CC77-E4CD-4070-829C-0EB005F426BC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Family Learning | </a:t>
          </a:r>
          <a:r>
            <a:rPr lang="en-GB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Dysgu</a:t>
          </a:r>
          <a:r>
            <a:rPr lang="en-GB" dirty="0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GB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Fel</a:t>
          </a:r>
          <a:r>
            <a:rPr lang="en-GB" dirty="0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GB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Teulu</a:t>
          </a:r>
          <a:endParaRPr lang="en-GB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  <a:p>
          <a:r>
            <a:rPr lang="en-GB" dirty="0">
              <a:latin typeface="Century Gothic" panose="020B0502020202020204" pitchFamily="34" charset="0"/>
            </a:rPr>
            <a:t>ABE</a:t>
          </a:r>
        </a:p>
        <a:p>
          <a:r>
            <a:rPr lang="en-GB" dirty="0">
              <a:latin typeface="Century Gothic" panose="020B0502020202020204" pitchFamily="34" charset="0"/>
            </a:rPr>
            <a:t>Employability | </a:t>
          </a:r>
          <a:r>
            <a:rPr lang="en-GB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Cyflogadwyedd</a:t>
          </a:r>
          <a:endParaRPr lang="en-GB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BAF2DBC4-23EE-4E68-9318-7EE31644474C}" type="parTrans" cxnId="{A988F301-80D9-47DE-993E-0EA2AF69AA90}">
      <dgm:prSet/>
      <dgm:spPr/>
      <dgm:t>
        <a:bodyPr/>
        <a:lstStyle/>
        <a:p>
          <a:endParaRPr lang="en-GB"/>
        </a:p>
      </dgm:t>
    </dgm:pt>
    <dgm:pt modelId="{79733D5C-FEC0-45F5-8A69-C8CCEE53BA39}" type="sibTrans" cxnId="{A988F301-80D9-47DE-993E-0EA2AF69AA90}">
      <dgm:prSet/>
      <dgm:spPr/>
      <dgm:t>
        <a:bodyPr/>
        <a:lstStyle/>
        <a:p>
          <a:endParaRPr lang="en-GB"/>
        </a:p>
      </dgm:t>
    </dgm:pt>
    <dgm:pt modelId="{EB73CF10-9CF4-46D3-96DC-ED34AD464DA9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Other | </a:t>
          </a:r>
          <a:r>
            <a:rPr lang="en-GB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Arall</a:t>
          </a:r>
          <a:endParaRPr lang="en-GB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gm:t>
    </dgm:pt>
    <dgm:pt modelId="{73958FF6-FB7E-4474-B431-2203F3ED4CCE}" type="parTrans" cxnId="{590591B1-045C-4C46-835A-805226919F6D}">
      <dgm:prSet/>
      <dgm:spPr/>
      <dgm:t>
        <a:bodyPr/>
        <a:lstStyle/>
        <a:p>
          <a:endParaRPr lang="en-GB"/>
        </a:p>
      </dgm:t>
    </dgm:pt>
    <dgm:pt modelId="{858748D6-9399-46E3-B79D-4E2702EDCDEB}" type="sibTrans" cxnId="{590591B1-045C-4C46-835A-805226919F6D}">
      <dgm:prSet/>
      <dgm:spPr/>
      <dgm:t>
        <a:bodyPr/>
        <a:lstStyle/>
        <a:p>
          <a:endParaRPr lang="en-GB"/>
        </a:p>
      </dgm:t>
    </dgm:pt>
    <dgm:pt modelId="{FC9C2B18-47E0-4678-B70A-5D9870DA9684}" type="pres">
      <dgm:prSet presAssocID="{34A045E2-38A3-4A8D-A06A-20536B56D87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6E76F28-9E87-46B1-8236-120729F89A0A}" type="pres">
      <dgm:prSet presAssocID="{4D7F1517-66CC-4E2F-BFFF-416A06F95F3F}" presName="centerShape" presStyleLbl="node0" presStyleIdx="0" presStyleCnt="1"/>
      <dgm:spPr/>
    </dgm:pt>
    <dgm:pt modelId="{5830C2E2-7F07-472B-A26A-6D76EE77C1B2}" type="pres">
      <dgm:prSet presAssocID="{CCD7BCA9-F4F2-42E1-B253-5B4938755489}" presName="parTrans" presStyleLbl="bgSibTrans2D1" presStyleIdx="0" presStyleCnt="3"/>
      <dgm:spPr/>
    </dgm:pt>
    <dgm:pt modelId="{251B98B2-8CC6-4018-8FF1-F6F41254A5DC}" type="pres">
      <dgm:prSet presAssocID="{47FC3678-D76F-4FF6-9D27-E89B5974F612}" presName="node" presStyleLbl="node1" presStyleIdx="0" presStyleCnt="3" custRadScaleRad="123291" custRadScaleInc="-37996">
        <dgm:presLayoutVars>
          <dgm:bulletEnabled val="1"/>
        </dgm:presLayoutVars>
      </dgm:prSet>
      <dgm:spPr/>
    </dgm:pt>
    <dgm:pt modelId="{536F5794-8E0B-4E70-950A-16A1ED991AC1}" type="pres">
      <dgm:prSet presAssocID="{BAF2DBC4-23EE-4E68-9318-7EE31644474C}" presName="parTrans" presStyleLbl="bgSibTrans2D1" presStyleIdx="1" presStyleCnt="3"/>
      <dgm:spPr/>
    </dgm:pt>
    <dgm:pt modelId="{7A82F132-54AC-4C73-9291-3F1AFBBD6D99}" type="pres">
      <dgm:prSet presAssocID="{1134CC77-E4CD-4070-829C-0EB005F426BC}" presName="node" presStyleLbl="node1" presStyleIdx="1" presStyleCnt="3" custScaleX="276927">
        <dgm:presLayoutVars>
          <dgm:bulletEnabled val="1"/>
        </dgm:presLayoutVars>
      </dgm:prSet>
      <dgm:spPr/>
    </dgm:pt>
    <dgm:pt modelId="{9CDDFB95-81B9-4F2C-ADB7-7652B5EC6CE5}" type="pres">
      <dgm:prSet presAssocID="{73958FF6-FB7E-4474-B431-2203F3ED4CCE}" presName="parTrans" presStyleLbl="bgSibTrans2D1" presStyleIdx="2" presStyleCnt="3"/>
      <dgm:spPr/>
    </dgm:pt>
    <dgm:pt modelId="{C48DFB29-9C2A-48CD-B27B-000BC20BBBDA}" type="pres">
      <dgm:prSet presAssocID="{EB73CF10-9CF4-46D3-96DC-ED34AD464DA9}" presName="node" presStyleLbl="node1" presStyleIdx="2" presStyleCnt="3" custRadScaleRad="120671" custRadScaleInc="38645">
        <dgm:presLayoutVars>
          <dgm:bulletEnabled val="1"/>
        </dgm:presLayoutVars>
      </dgm:prSet>
      <dgm:spPr/>
    </dgm:pt>
  </dgm:ptLst>
  <dgm:cxnLst>
    <dgm:cxn modelId="{A988F301-80D9-47DE-993E-0EA2AF69AA90}" srcId="{4D7F1517-66CC-4E2F-BFFF-416A06F95F3F}" destId="{1134CC77-E4CD-4070-829C-0EB005F426BC}" srcOrd="1" destOrd="0" parTransId="{BAF2DBC4-23EE-4E68-9318-7EE31644474C}" sibTransId="{79733D5C-FEC0-45F5-8A69-C8CCEE53BA39}"/>
    <dgm:cxn modelId="{6F1B5811-1B65-4354-B374-0F6DAF9C5011}" type="presOf" srcId="{BAF2DBC4-23EE-4E68-9318-7EE31644474C}" destId="{536F5794-8E0B-4E70-950A-16A1ED991AC1}" srcOrd="0" destOrd="0" presId="urn:microsoft.com/office/officeart/2005/8/layout/radial4"/>
    <dgm:cxn modelId="{E12FA712-5DB3-48DD-AB9F-B6ABCD744EA1}" type="presOf" srcId="{34A045E2-38A3-4A8D-A06A-20536B56D87E}" destId="{FC9C2B18-47E0-4678-B70A-5D9870DA9684}" srcOrd="0" destOrd="0" presId="urn:microsoft.com/office/officeart/2005/8/layout/radial4"/>
    <dgm:cxn modelId="{18724B14-90CD-4FC7-BD92-413809D17A9F}" type="presOf" srcId="{EB73CF10-9CF4-46D3-96DC-ED34AD464DA9}" destId="{C48DFB29-9C2A-48CD-B27B-000BC20BBBDA}" srcOrd="0" destOrd="0" presId="urn:microsoft.com/office/officeart/2005/8/layout/radial4"/>
    <dgm:cxn modelId="{24239054-6DB3-47DE-AFAB-AA64A21647E6}" srcId="{34A045E2-38A3-4A8D-A06A-20536B56D87E}" destId="{4D7F1517-66CC-4E2F-BFFF-416A06F95F3F}" srcOrd="0" destOrd="0" parTransId="{B90EC425-083E-4423-8C71-589DC612BFBF}" sibTransId="{89A7EE22-1C7D-4C94-89E5-F176189A282C}"/>
    <dgm:cxn modelId="{3B9E1492-5412-491E-8192-4807F1DAF490}" type="presOf" srcId="{73958FF6-FB7E-4474-B431-2203F3ED4CCE}" destId="{9CDDFB95-81B9-4F2C-ADB7-7652B5EC6CE5}" srcOrd="0" destOrd="0" presId="urn:microsoft.com/office/officeart/2005/8/layout/radial4"/>
    <dgm:cxn modelId="{32627FA3-7A49-4966-B31D-6618EF19BD04}" type="presOf" srcId="{47FC3678-D76F-4FF6-9D27-E89B5974F612}" destId="{251B98B2-8CC6-4018-8FF1-F6F41254A5DC}" srcOrd="0" destOrd="0" presId="urn:microsoft.com/office/officeart/2005/8/layout/radial4"/>
    <dgm:cxn modelId="{590591B1-045C-4C46-835A-805226919F6D}" srcId="{4D7F1517-66CC-4E2F-BFFF-416A06F95F3F}" destId="{EB73CF10-9CF4-46D3-96DC-ED34AD464DA9}" srcOrd="2" destOrd="0" parTransId="{73958FF6-FB7E-4474-B431-2203F3ED4CCE}" sibTransId="{858748D6-9399-46E3-B79D-4E2702EDCDEB}"/>
    <dgm:cxn modelId="{4B7C8CB8-A6CD-4288-AE3D-47C1F0862ECC}" type="presOf" srcId="{CCD7BCA9-F4F2-42E1-B253-5B4938755489}" destId="{5830C2E2-7F07-472B-A26A-6D76EE77C1B2}" srcOrd="0" destOrd="0" presId="urn:microsoft.com/office/officeart/2005/8/layout/radial4"/>
    <dgm:cxn modelId="{CB43B2BF-C42E-487A-BE63-5CF9629AAC03}" type="presOf" srcId="{1134CC77-E4CD-4070-829C-0EB005F426BC}" destId="{7A82F132-54AC-4C73-9291-3F1AFBBD6D99}" srcOrd="0" destOrd="0" presId="urn:microsoft.com/office/officeart/2005/8/layout/radial4"/>
    <dgm:cxn modelId="{6043EDCC-5F85-4D7F-813F-10BD0E85C7A3}" srcId="{4D7F1517-66CC-4E2F-BFFF-416A06F95F3F}" destId="{47FC3678-D76F-4FF6-9D27-E89B5974F612}" srcOrd="0" destOrd="0" parTransId="{CCD7BCA9-F4F2-42E1-B253-5B4938755489}" sibTransId="{3DB67623-D312-4528-A860-30A1E6BF5BB9}"/>
    <dgm:cxn modelId="{E2D754F9-2131-4D88-8848-18FFD601394E}" type="presOf" srcId="{4D7F1517-66CC-4E2F-BFFF-416A06F95F3F}" destId="{46E76F28-9E87-46B1-8236-120729F89A0A}" srcOrd="0" destOrd="0" presId="urn:microsoft.com/office/officeart/2005/8/layout/radial4"/>
    <dgm:cxn modelId="{632C552D-0013-4E14-B082-7BFDB5F04B6E}" type="presParOf" srcId="{FC9C2B18-47E0-4678-B70A-5D9870DA9684}" destId="{46E76F28-9E87-46B1-8236-120729F89A0A}" srcOrd="0" destOrd="0" presId="urn:microsoft.com/office/officeart/2005/8/layout/radial4"/>
    <dgm:cxn modelId="{CC971F15-0DB0-4ECF-8346-D725EC420E54}" type="presParOf" srcId="{FC9C2B18-47E0-4678-B70A-5D9870DA9684}" destId="{5830C2E2-7F07-472B-A26A-6D76EE77C1B2}" srcOrd="1" destOrd="0" presId="urn:microsoft.com/office/officeart/2005/8/layout/radial4"/>
    <dgm:cxn modelId="{955417BD-0FEC-4AF5-94F3-B022489C2970}" type="presParOf" srcId="{FC9C2B18-47E0-4678-B70A-5D9870DA9684}" destId="{251B98B2-8CC6-4018-8FF1-F6F41254A5DC}" srcOrd="2" destOrd="0" presId="urn:microsoft.com/office/officeart/2005/8/layout/radial4"/>
    <dgm:cxn modelId="{358736BC-7E2E-431A-A0AE-1BF988B9467D}" type="presParOf" srcId="{FC9C2B18-47E0-4678-B70A-5D9870DA9684}" destId="{536F5794-8E0B-4E70-950A-16A1ED991AC1}" srcOrd="3" destOrd="0" presId="urn:microsoft.com/office/officeart/2005/8/layout/radial4"/>
    <dgm:cxn modelId="{3C166507-D087-4F77-8BBE-60097CB69A19}" type="presParOf" srcId="{FC9C2B18-47E0-4678-B70A-5D9870DA9684}" destId="{7A82F132-54AC-4C73-9291-3F1AFBBD6D99}" srcOrd="4" destOrd="0" presId="urn:microsoft.com/office/officeart/2005/8/layout/radial4"/>
    <dgm:cxn modelId="{E7FF6872-3B35-4ECE-93E5-AA0FA9B9C703}" type="presParOf" srcId="{FC9C2B18-47E0-4678-B70A-5D9870DA9684}" destId="{9CDDFB95-81B9-4F2C-ADB7-7652B5EC6CE5}" srcOrd="5" destOrd="0" presId="urn:microsoft.com/office/officeart/2005/8/layout/radial4"/>
    <dgm:cxn modelId="{363FCE83-E64A-4C5D-B496-D196B8232895}" type="presParOf" srcId="{FC9C2B18-47E0-4678-B70A-5D9870DA9684}" destId="{C48DFB29-9C2A-48CD-B27B-000BC20BBBD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14FFB6-E791-468C-9FA8-1BFEE38AC0D2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3371E98-7BD4-4708-9AFA-9DA4D6230B86}">
      <dgm:prSet phldrT="[Text]" phldr="0"/>
      <dgm:spPr/>
      <dgm:t>
        <a:bodyPr/>
        <a:lstStyle/>
        <a:p>
          <a:r>
            <a:rPr lang="en-GB" b="1" dirty="0">
              <a:latin typeface="Century Gothic" panose="020B0502020202020204" pitchFamily="34" charset="0"/>
            </a:rPr>
            <a:t>Participation</a:t>
          </a:r>
        </a:p>
      </dgm:t>
    </dgm:pt>
    <dgm:pt modelId="{95F90F1F-DFBC-4253-8573-FD42B5531D46}" type="parTrans" cxnId="{2F351BEE-078C-4D80-AB5E-18B9A9C6250A}">
      <dgm:prSet/>
      <dgm:spPr/>
      <dgm:t>
        <a:bodyPr/>
        <a:lstStyle/>
        <a:p>
          <a:endParaRPr lang="en-GB"/>
        </a:p>
      </dgm:t>
    </dgm:pt>
    <dgm:pt modelId="{74C98A74-8733-49E8-A43B-35C0E2C04D62}" type="sibTrans" cxnId="{2F351BEE-078C-4D80-AB5E-18B9A9C6250A}">
      <dgm:prSet/>
      <dgm:spPr/>
      <dgm:t>
        <a:bodyPr/>
        <a:lstStyle/>
        <a:p>
          <a:endParaRPr lang="en-GB"/>
        </a:p>
      </dgm:t>
    </dgm:pt>
    <dgm:pt modelId="{B1EDFC54-BF96-4F00-A48D-E46D73C75976}">
      <dgm:prSet phldrT="[Text]" phldr="0"/>
      <dgm:spPr/>
      <dgm:t>
        <a:bodyPr/>
        <a:lstStyle/>
        <a:p>
          <a:r>
            <a:rPr lang="en-GB" b="1" dirty="0">
              <a:latin typeface="Century Gothic" panose="020B0502020202020204" pitchFamily="34" charset="0"/>
            </a:rPr>
            <a:t>Collaboration</a:t>
          </a:r>
        </a:p>
      </dgm:t>
    </dgm:pt>
    <dgm:pt modelId="{814863E1-E5F0-42A2-B759-CF79934D9A02}" type="parTrans" cxnId="{E3BAD1CD-189E-4EDC-B397-D8FF61A2D035}">
      <dgm:prSet/>
      <dgm:spPr/>
      <dgm:t>
        <a:bodyPr/>
        <a:lstStyle/>
        <a:p>
          <a:endParaRPr lang="en-GB"/>
        </a:p>
      </dgm:t>
    </dgm:pt>
    <dgm:pt modelId="{1B5DD5D9-730D-4B34-97A0-8A3231C2ABEE}" type="sibTrans" cxnId="{E3BAD1CD-189E-4EDC-B397-D8FF61A2D035}">
      <dgm:prSet/>
      <dgm:spPr/>
      <dgm:t>
        <a:bodyPr/>
        <a:lstStyle/>
        <a:p>
          <a:endParaRPr lang="en-GB"/>
        </a:p>
      </dgm:t>
    </dgm:pt>
    <dgm:pt modelId="{2E0E1388-203D-4781-B4B2-954EA4519952}">
      <dgm:prSet phldrT="[Text]" phldr="0"/>
      <dgm:spPr/>
      <dgm:t>
        <a:bodyPr/>
        <a:lstStyle/>
        <a:p>
          <a:r>
            <a:rPr lang="en-GB" b="1" dirty="0">
              <a:latin typeface="Century Gothic" panose="020B0502020202020204" pitchFamily="34" charset="0"/>
            </a:rPr>
            <a:t>Progression</a:t>
          </a:r>
        </a:p>
      </dgm:t>
    </dgm:pt>
    <dgm:pt modelId="{44091F50-FB88-43B7-A2DF-BE87BBE76122}" type="parTrans" cxnId="{276AFCD7-7E76-4812-BCA8-9D364C17B784}">
      <dgm:prSet/>
      <dgm:spPr/>
      <dgm:t>
        <a:bodyPr/>
        <a:lstStyle/>
        <a:p>
          <a:endParaRPr lang="en-GB"/>
        </a:p>
      </dgm:t>
    </dgm:pt>
    <dgm:pt modelId="{63A8B520-BEAA-468D-BC76-F133B8392778}" type="sibTrans" cxnId="{276AFCD7-7E76-4812-BCA8-9D364C17B784}">
      <dgm:prSet/>
      <dgm:spPr/>
      <dgm:t>
        <a:bodyPr/>
        <a:lstStyle/>
        <a:p>
          <a:endParaRPr lang="en-GB"/>
        </a:p>
      </dgm:t>
    </dgm:pt>
    <dgm:pt modelId="{5B07E8F1-6853-4AE9-B747-74C6C60A6269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n-GB" b="1" dirty="0">
              <a:latin typeface="Century Gothic" panose="020B0502020202020204" pitchFamily="34" charset="0"/>
            </a:rPr>
            <a:t>Quality and Standards</a:t>
          </a:r>
        </a:p>
      </dgm:t>
    </dgm:pt>
    <dgm:pt modelId="{5DA16AEE-00EA-4A7F-9184-D6A400CF0D6C}" type="parTrans" cxnId="{43A8363D-35BB-4170-A1CF-4FB7A00458EB}">
      <dgm:prSet/>
      <dgm:spPr/>
      <dgm:t>
        <a:bodyPr/>
        <a:lstStyle/>
        <a:p>
          <a:endParaRPr lang="en-GB"/>
        </a:p>
      </dgm:t>
    </dgm:pt>
    <dgm:pt modelId="{C7B672A2-97C1-4190-B924-701A374FFAB7}" type="sibTrans" cxnId="{43A8363D-35BB-4170-A1CF-4FB7A00458EB}">
      <dgm:prSet/>
      <dgm:spPr/>
      <dgm:t>
        <a:bodyPr/>
        <a:lstStyle/>
        <a:p>
          <a:endParaRPr lang="en-GB"/>
        </a:p>
      </dgm:t>
    </dgm:pt>
    <dgm:pt modelId="{4D1294CE-2F14-4548-924D-445C930E00AC}" type="pres">
      <dgm:prSet presAssocID="{F914FFB6-E791-468C-9FA8-1BFEE38AC0D2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CCC869A9-BF1F-4D9F-B71F-8168539A2EFC}" type="pres">
      <dgm:prSet presAssocID="{2E0E1388-203D-4781-B4B2-954EA4519952}" presName="Accent4" presStyleCnt="0"/>
      <dgm:spPr/>
    </dgm:pt>
    <dgm:pt modelId="{687DEA2A-71E0-43BD-A14C-A8D90D786103}" type="pres">
      <dgm:prSet presAssocID="{2E0E1388-203D-4781-B4B2-954EA4519952}" presName="Accent" presStyleLbl="node1" presStyleIdx="0" presStyleCnt="4"/>
      <dgm:spPr>
        <a:solidFill>
          <a:srgbClr val="00B0F0"/>
        </a:solidFill>
      </dgm:spPr>
    </dgm:pt>
    <dgm:pt modelId="{86743615-9E6C-44A6-977F-7C0371A2F6D7}" type="pres">
      <dgm:prSet presAssocID="{2E0E1388-203D-4781-B4B2-954EA4519952}" presName="ParentBackground4" presStyleCnt="0"/>
      <dgm:spPr/>
    </dgm:pt>
    <dgm:pt modelId="{3E3B36D7-B19A-40B8-9C89-19DBC80A820C}" type="pres">
      <dgm:prSet presAssocID="{2E0E1388-203D-4781-B4B2-954EA4519952}" presName="ParentBackground" presStyleLbl="fgAcc1" presStyleIdx="0" presStyleCnt="4"/>
      <dgm:spPr/>
    </dgm:pt>
    <dgm:pt modelId="{947B08AF-61C1-47A3-9E05-C02CF3D1E747}" type="pres">
      <dgm:prSet presAssocID="{2E0E1388-203D-4781-B4B2-954EA451995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B031376-507D-4976-834C-D8FCEBC3AE16}" type="pres">
      <dgm:prSet presAssocID="{B1EDFC54-BF96-4F00-A48D-E46D73C75976}" presName="Accent3" presStyleCnt="0"/>
      <dgm:spPr/>
    </dgm:pt>
    <dgm:pt modelId="{68683AA8-A185-40BE-9395-A7BEE46FE4C0}" type="pres">
      <dgm:prSet presAssocID="{B1EDFC54-BF96-4F00-A48D-E46D73C75976}" presName="Accent" presStyleLbl="node1" presStyleIdx="1" presStyleCnt="4"/>
      <dgm:spPr>
        <a:solidFill>
          <a:srgbClr val="92D050"/>
        </a:solidFill>
      </dgm:spPr>
    </dgm:pt>
    <dgm:pt modelId="{3E813043-2649-4E1F-AE8E-7650048C30CC}" type="pres">
      <dgm:prSet presAssocID="{B1EDFC54-BF96-4F00-A48D-E46D73C75976}" presName="ParentBackground3" presStyleCnt="0"/>
      <dgm:spPr/>
    </dgm:pt>
    <dgm:pt modelId="{B34C5626-89C9-4C89-AAE1-5A53F23E0E68}" type="pres">
      <dgm:prSet presAssocID="{B1EDFC54-BF96-4F00-A48D-E46D73C75976}" presName="ParentBackground" presStyleLbl="fgAcc1" presStyleIdx="1" presStyleCnt="4"/>
      <dgm:spPr/>
    </dgm:pt>
    <dgm:pt modelId="{C5F5E930-771E-4882-B8C6-03DD9F8124D3}" type="pres">
      <dgm:prSet presAssocID="{B1EDFC54-BF96-4F00-A48D-E46D73C7597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3BA792A-5F77-40BF-B7AD-DA217AE3176E}" type="pres">
      <dgm:prSet presAssocID="{5B07E8F1-6853-4AE9-B747-74C6C60A6269}" presName="Accent2" presStyleCnt="0"/>
      <dgm:spPr/>
    </dgm:pt>
    <dgm:pt modelId="{9A693498-BBA6-4E9D-BDD8-2EC68FCEA768}" type="pres">
      <dgm:prSet presAssocID="{5B07E8F1-6853-4AE9-B747-74C6C60A6269}" presName="Accent" presStyleLbl="node1" presStyleIdx="2" presStyleCnt="4"/>
      <dgm:spPr>
        <a:solidFill>
          <a:schemeClr val="bg2">
            <a:lumMod val="50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08AB93AA-6A1D-4806-91F0-AE8DF98E5061}" type="pres">
      <dgm:prSet presAssocID="{5B07E8F1-6853-4AE9-B747-74C6C60A6269}" presName="ParentBackground2" presStyleCnt="0"/>
      <dgm:spPr/>
    </dgm:pt>
    <dgm:pt modelId="{A0EF5A7D-9DD5-4148-8BF5-EB6C0059A85A}" type="pres">
      <dgm:prSet presAssocID="{5B07E8F1-6853-4AE9-B747-74C6C60A6269}" presName="ParentBackground" presStyleLbl="fgAcc1" presStyleIdx="2" presStyleCnt="4"/>
      <dgm:spPr/>
    </dgm:pt>
    <dgm:pt modelId="{ABC971EF-546C-42E0-ABC2-F9D44DB34089}" type="pres">
      <dgm:prSet presAssocID="{5B07E8F1-6853-4AE9-B747-74C6C60A626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A36E843-9924-40AF-8CC1-92C2866CFDC8}" type="pres">
      <dgm:prSet presAssocID="{73371E98-7BD4-4708-9AFA-9DA4D6230B86}" presName="Accent1" presStyleCnt="0"/>
      <dgm:spPr/>
    </dgm:pt>
    <dgm:pt modelId="{DE2CDCCE-1E8E-4C60-AF3F-AE79E97EE3F4}" type="pres">
      <dgm:prSet presAssocID="{73371E98-7BD4-4708-9AFA-9DA4D6230B86}" presName="Accent" presStyleLbl="node1" presStyleIdx="3" presStyleCnt="4"/>
      <dgm:spPr>
        <a:solidFill>
          <a:schemeClr val="accent2"/>
        </a:solidFill>
      </dgm:spPr>
    </dgm:pt>
    <dgm:pt modelId="{0C70B5BF-A7A6-4750-A8CF-81112917B385}" type="pres">
      <dgm:prSet presAssocID="{73371E98-7BD4-4708-9AFA-9DA4D6230B86}" presName="ParentBackground1" presStyleCnt="0"/>
      <dgm:spPr/>
    </dgm:pt>
    <dgm:pt modelId="{9B815830-7BAD-43F0-A73C-27356FB94CA7}" type="pres">
      <dgm:prSet presAssocID="{73371E98-7BD4-4708-9AFA-9DA4D6230B86}" presName="ParentBackground" presStyleLbl="fgAcc1" presStyleIdx="3" presStyleCnt="4" custLinFactNeighborX="-1234"/>
      <dgm:spPr/>
    </dgm:pt>
    <dgm:pt modelId="{689D5B86-781F-489D-8D06-3C5DB1B9E390}" type="pres">
      <dgm:prSet presAssocID="{73371E98-7BD4-4708-9AFA-9DA4D6230B86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40AB301-B83F-4D6C-A03F-AE74CE266F63}" type="presOf" srcId="{5B07E8F1-6853-4AE9-B747-74C6C60A6269}" destId="{ABC971EF-546C-42E0-ABC2-F9D44DB34089}" srcOrd="1" destOrd="0" presId="urn:microsoft.com/office/officeart/2011/layout/CircleProcess"/>
    <dgm:cxn modelId="{1685FE07-75B9-4B22-89AD-B2D392EA91FB}" type="presOf" srcId="{73371E98-7BD4-4708-9AFA-9DA4D6230B86}" destId="{689D5B86-781F-489D-8D06-3C5DB1B9E390}" srcOrd="1" destOrd="0" presId="urn:microsoft.com/office/officeart/2011/layout/CircleProcess"/>
    <dgm:cxn modelId="{F8B01A0F-1C49-44EE-94FE-C4CB0970E307}" type="presOf" srcId="{B1EDFC54-BF96-4F00-A48D-E46D73C75976}" destId="{C5F5E930-771E-4882-B8C6-03DD9F8124D3}" srcOrd="1" destOrd="0" presId="urn:microsoft.com/office/officeart/2011/layout/CircleProcess"/>
    <dgm:cxn modelId="{43A8363D-35BB-4170-A1CF-4FB7A00458EB}" srcId="{F914FFB6-E791-468C-9FA8-1BFEE38AC0D2}" destId="{5B07E8F1-6853-4AE9-B747-74C6C60A6269}" srcOrd="1" destOrd="0" parTransId="{5DA16AEE-00EA-4A7F-9184-D6A400CF0D6C}" sibTransId="{C7B672A2-97C1-4190-B924-701A374FFAB7}"/>
    <dgm:cxn modelId="{62E0CE6D-A0F4-4F27-9BA9-F72A405704E8}" type="presOf" srcId="{F914FFB6-E791-468C-9FA8-1BFEE38AC0D2}" destId="{4D1294CE-2F14-4548-924D-445C930E00AC}" srcOrd="0" destOrd="0" presId="urn:microsoft.com/office/officeart/2011/layout/CircleProcess"/>
    <dgm:cxn modelId="{F9B42755-A3FB-4B43-92C4-66BAEF61D879}" type="presOf" srcId="{2E0E1388-203D-4781-B4B2-954EA4519952}" destId="{947B08AF-61C1-47A3-9E05-C02CF3D1E747}" srcOrd="1" destOrd="0" presId="urn:microsoft.com/office/officeart/2011/layout/CircleProcess"/>
    <dgm:cxn modelId="{17044D5A-2E34-4BDD-BCB0-8F8355C9DBD8}" type="presOf" srcId="{5B07E8F1-6853-4AE9-B747-74C6C60A6269}" destId="{A0EF5A7D-9DD5-4148-8BF5-EB6C0059A85A}" srcOrd="0" destOrd="0" presId="urn:microsoft.com/office/officeart/2011/layout/CircleProcess"/>
    <dgm:cxn modelId="{5BD1938B-A3C9-47B1-8B3A-D902A6B180B6}" type="presOf" srcId="{73371E98-7BD4-4708-9AFA-9DA4D6230B86}" destId="{9B815830-7BAD-43F0-A73C-27356FB94CA7}" srcOrd="0" destOrd="0" presId="urn:microsoft.com/office/officeart/2011/layout/CircleProcess"/>
    <dgm:cxn modelId="{9ED691C0-8C01-440F-92E3-3EA4E17C552F}" type="presOf" srcId="{B1EDFC54-BF96-4F00-A48D-E46D73C75976}" destId="{B34C5626-89C9-4C89-AAE1-5A53F23E0E68}" srcOrd="0" destOrd="0" presId="urn:microsoft.com/office/officeart/2011/layout/CircleProcess"/>
    <dgm:cxn modelId="{E3BAD1CD-189E-4EDC-B397-D8FF61A2D035}" srcId="{F914FFB6-E791-468C-9FA8-1BFEE38AC0D2}" destId="{B1EDFC54-BF96-4F00-A48D-E46D73C75976}" srcOrd="2" destOrd="0" parTransId="{814863E1-E5F0-42A2-B759-CF79934D9A02}" sibTransId="{1B5DD5D9-730D-4B34-97A0-8A3231C2ABEE}"/>
    <dgm:cxn modelId="{276AFCD7-7E76-4812-BCA8-9D364C17B784}" srcId="{F914FFB6-E791-468C-9FA8-1BFEE38AC0D2}" destId="{2E0E1388-203D-4781-B4B2-954EA4519952}" srcOrd="3" destOrd="0" parTransId="{44091F50-FB88-43B7-A2DF-BE87BBE76122}" sibTransId="{63A8B520-BEAA-468D-BC76-F133B8392778}"/>
    <dgm:cxn modelId="{2F351BEE-078C-4D80-AB5E-18B9A9C6250A}" srcId="{F914FFB6-E791-468C-9FA8-1BFEE38AC0D2}" destId="{73371E98-7BD4-4708-9AFA-9DA4D6230B86}" srcOrd="0" destOrd="0" parTransId="{95F90F1F-DFBC-4253-8573-FD42B5531D46}" sibTransId="{74C98A74-8733-49E8-A43B-35C0E2C04D62}"/>
    <dgm:cxn modelId="{BEF10AF0-3D47-42AC-A0B9-398C8AC091F9}" type="presOf" srcId="{2E0E1388-203D-4781-B4B2-954EA4519952}" destId="{3E3B36D7-B19A-40B8-9C89-19DBC80A820C}" srcOrd="0" destOrd="0" presId="urn:microsoft.com/office/officeart/2011/layout/CircleProcess"/>
    <dgm:cxn modelId="{2DF54543-0261-4CDA-A9BE-9C90F96C04C9}" type="presParOf" srcId="{4D1294CE-2F14-4548-924D-445C930E00AC}" destId="{CCC869A9-BF1F-4D9F-B71F-8168539A2EFC}" srcOrd="0" destOrd="0" presId="urn:microsoft.com/office/officeart/2011/layout/CircleProcess"/>
    <dgm:cxn modelId="{A4D64628-14D6-439B-AA20-E8223258429B}" type="presParOf" srcId="{CCC869A9-BF1F-4D9F-B71F-8168539A2EFC}" destId="{687DEA2A-71E0-43BD-A14C-A8D90D786103}" srcOrd="0" destOrd="0" presId="urn:microsoft.com/office/officeart/2011/layout/CircleProcess"/>
    <dgm:cxn modelId="{F18FBB1F-FA24-4153-84A4-58D08588A841}" type="presParOf" srcId="{4D1294CE-2F14-4548-924D-445C930E00AC}" destId="{86743615-9E6C-44A6-977F-7C0371A2F6D7}" srcOrd="1" destOrd="0" presId="urn:microsoft.com/office/officeart/2011/layout/CircleProcess"/>
    <dgm:cxn modelId="{BCF58C03-25A6-4115-B727-B514CD7394CB}" type="presParOf" srcId="{86743615-9E6C-44A6-977F-7C0371A2F6D7}" destId="{3E3B36D7-B19A-40B8-9C89-19DBC80A820C}" srcOrd="0" destOrd="0" presId="urn:microsoft.com/office/officeart/2011/layout/CircleProcess"/>
    <dgm:cxn modelId="{35910E3A-B06F-4080-B0B4-C4592CF00C07}" type="presParOf" srcId="{4D1294CE-2F14-4548-924D-445C930E00AC}" destId="{947B08AF-61C1-47A3-9E05-C02CF3D1E747}" srcOrd="2" destOrd="0" presId="urn:microsoft.com/office/officeart/2011/layout/CircleProcess"/>
    <dgm:cxn modelId="{33305979-9F4E-4196-A4E2-30BC643A3B61}" type="presParOf" srcId="{4D1294CE-2F14-4548-924D-445C930E00AC}" destId="{AB031376-507D-4976-834C-D8FCEBC3AE16}" srcOrd="3" destOrd="0" presId="urn:microsoft.com/office/officeart/2011/layout/CircleProcess"/>
    <dgm:cxn modelId="{76DF82BD-28FA-46C3-8214-A8BA74479F5B}" type="presParOf" srcId="{AB031376-507D-4976-834C-D8FCEBC3AE16}" destId="{68683AA8-A185-40BE-9395-A7BEE46FE4C0}" srcOrd="0" destOrd="0" presId="urn:microsoft.com/office/officeart/2011/layout/CircleProcess"/>
    <dgm:cxn modelId="{9CE0DEB2-8154-4A00-BD1C-958226385171}" type="presParOf" srcId="{4D1294CE-2F14-4548-924D-445C930E00AC}" destId="{3E813043-2649-4E1F-AE8E-7650048C30CC}" srcOrd="4" destOrd="0" presId="urn:microsoft.com/office/officeart/2011/layout/CircleProcess"/>
    <dgm:cxn modelId="{EA657B1E-C8F0-4AB9-9F43-EA68EF9805F7}" type="presParOf" srcId="{3E813043-2649-4E1F-AE8E-7650048C30CC}" destId="{B34C5626-89C9-4C89-AAE1-5A53F23E0E68}" srcOrd="0" destOrd="0" presId="urn:microsoft.com/office/officeart/2011/layout/CircleProcess"/>
    <dgm:cxn modelId="{81D0C31F-714C-4CA6-9EC5-14696993D35A}" type="presParOf" srcId="{4D1294CE-2F14-4548-924D-445C930E00AC}" destId="{C5F5E930-771E-4882-B8C6-03DD9F8124D3}" srcOrd="5" destOrd="0" presId="urn:microsoft.com/office/officeart/2011/layout/CircleProcess"/>
    <dgm:cxn modelId="{F6C06BEE-C992-4645-9239-F503B5A9C1C0}" type="presParOf" srcId="{4D1294CE-2F14-4548-924D-445C930E00AC}" destId="{B3BA792A-5F77-40BF-B7AD-DA217AE3176E}" srcOrd="6" destOrd="0" presId="urn:microsoft.com/office/officeart/2011/layout/CircleProcess"/>
    <dgm:cxn modelId="{531D2063-10D1-452F-93D3-B8FFA35EA60D}" type="presParOf" srcId="{B3BA792A-5F77-40BF-B7AD-DA217AE3176E}" destId="{9A693498-BBA6-4E9D-BDD8-2EC68FCEA768}" srcOrd="0" destOrd="0" presId="urn:microsoft.com/office/officeart/2011/layout/CircleProcess"/>
    <dgm:cxn modelId="{0D751B5B-5C07-407C-9BD0-1E4840A91106}" type="presParOf" srcId="{4D1294CE-2F14-4548-924D-445C930E00AC}" destId="{08AB93AA-6A1D-4806-91F0-AE8DF98E5061}" srcOrd="7" destOrd="0" presId="urn:microsoft.com/office/officeart/2011/layout/CircleProcess"/>
    <dgm:cxn modelId="{61848508-6255-4A70-99FA-2847CE9CF2CB}" type="presParOf" srcId="{08AB93AA-6A1D-4806-91F0-AE8DF98E5061}" destId="{A0EF5A7D-9DD5-4148-8BF5-EB6C0059A85A}" srcOrd="0" destOrd="0" presId="urn:microsoft.com/office/officeart/2011/layout/CircleProcess"/>
    <dgm:cxn modelId="{DB37EC16-3BBF-4C8A-8E8A-A93CAB82B07F}" type="presParOf" srcId="{4D1294CE-2F14-4548-924D-445C930E00AC}" destId="{ABC971EF-546C-42E0-ABC2-F9D44DB34089}" srcOrd="8" destOrd="0" presId="urn:microsoft.com/office/officeart/2011/layout/CircleProcess"/>
    <dgm:cxn modelId="{FA0899D3-D95E-424C-9B73-586A937757E2}" type="presParOf" srcId="{4D1294CE-2F14-4548-924D-445C930E00AC}" destId="{3A36E843-9924-40AF-8CC1-92C2866CFDC8}" srcOrd="9" destOrd="0" presId="urn:microsoft.com/office/officeart/2011/layout/CircleProcess"/>
    <dgm:cxn modelId="{D30F16D5-12CD-4D9D-A7E5-2E2F289F6B96}" type="presParOf" srcId="{3A36E843-9924-40AF-8CC1-92C2866CFDC8}" destId="{DE2CDCCE-1E8E-4C60-AF3F-AE79E97EE3F4}" srcOrd="0" destOrd="0" presId="urn:microsoft.com/office/officeart/2011/layout/CircleProcess"/>
    <dgm:cxn modelId="{2687C5E0-8808-4112-B51D-6ADDABFE10EA}" type="presParOf" srcId="{4D1294CE-2F14-4548-924D-445C930E00AC}" destId="{0C70B5BF-A7A6-4750-A8CF-81112917B385}" srcOrd="10" destOrd="0" presId="urn:microsoft.com/office/officeart/2011/layout/CircleProcess"/>
    <dgm:cxn modelId="{FB9A9C1A-CA23-473B-B747-79D4557FE0FB}" type="presParOf" srcId="{0C70B5BF-A7A6-4750-A8CF-81112917B385}" destId="{9B815830-7BAD-43F0-A73C-27356FB94CA7}" srcOrd="0" destOrd="0" presId="urn:microsoft.com/office/officeart/2011/layout/CircleProcess"/>
    <dgm:cxn modelId="{774ECA12-2E37-45AF-BEDD-BC3CAF8E95DD}" type="presParOf" srcId="{4D1294CE-2F14-4548-924D-445C930E00AC}" destId="{689D5B86-781F-489D-8D06-3C5DB1B9E390}" srcOrd="11" destOrd="0" presId="urn:microsoft.com/office/officeart/2011/layout/Circle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63C00D-8716-411F-B11B-63A5A63E54C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E885D06-93E9-4E64-94D1-B9351277CC72}">
      <dgm:prSet phldrT="[Text]" phldr="0"/>
      <dgm:spPr>
        <a:solidFill>
          <a:srgbClr val="92D05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Strategic Aims</a:t>
          </a:r>
        </a:p>
      </dgm:t>
    </dgm:pt>
    <dgm:pt modelId="{1AF0B89C-6DBF-4C57-A6E9-1E0F23C879AE}" type="parTrans" cxnId="{43BA86C0-BC5D-4444-AA69-EE67388AB0FD}">
      <dgm:prSet/>
      <dgm:spPr/>
      <dgm:t>
        <a:bodyPr/>
        <a:lstStyle/>
        <a:p>
          <a:endParaRPr lang="en-GB"/>
        </a:p>
      </dgm:t>
    </dgm:pt>
    <dgm:pt modelId="{C16CADA2-303D-42F4-A3AF-EDB39B6D46C9}" type="sibTrans" cxnId="{43BA86C0-BC5D-4444-AA69-EE67388AB0FD}">
      <dgm:prSet/>
      <dgm:spPr/>
      <dgm:t>
        <a:bodyPr/>
        <a:lstStyle/>
        <a:p>
          <a:endParaRPr lang="en-GB"/>
        </a:p>
      </dgm:t>
    </dgm:pt>
    <dgm:pt modelId="{0CAC0896-EAF4-47C7-A385-9E88A05151EA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Standards</a:t>
          </a:r>
        </a:p>
      </dgm:t>
    </dgm:pt>
    <dgm:pt modelId="{1036F9FA-E79E-4799-84D8-FF36D8072165}" type="parTrans" cxnId="{01C0963A-E624-4F16-98AD-BAA410756838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E8E471AC-1C0D-4243-9195-0205A978BDDD}" type="sibTrans" cxnId="{01C0963A-E624-4F16-98AD-BAA410756838}">
      <dgm:prSet/>
      <dgm:spPr/>
      <dgm:t>
        <a:bodyPr/>
        <a:lstStyle/>
        <a:p>
          <a:endParaRPr lang="en-GB"/>
        </a:p>
      </dgm:t>
    </dgm:pt>
    <dgm:pt modelId="{3F2B35FC-4373-4712-9759-564875C7160D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Curriculum</a:t>
          </a:r>
        </a:p>
      </dgm:t>
    </dgm:pt>
    <dgm:pt modelId="{7CBC1A01-265F-490C-84F5-0F6F93E16E48}" type="parTrans" cxnId="{9B69D651-ECFA-4563-9B64-D365A04CE047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1F942DCA-95B4-4DC1-82E3-FE9A24727761}" type="sibTrans" cxnId="{9B69D651-ECFA-4563-9B64-D365A04CE047}">
      <dgm:prSet/>
      <dgm:spPr/>
      <dgm:t>
        <a:bodyPr/>
        <a:lstStyle/>
        <a:p>
          <a:endParaRPr lang="en-GB"/>
        </a:p>
      </dgm:t>
    </dgm:pt>
    <dgm:pt modelId="{C8F8C61F-9966-485E-BE49-CD70D1A67318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T&amp;L</a:t>
          </a:r>
        </a:p>
      </dgm:t>
    </dgm:pt>
    <dgm:pt modelId="{AD4024EA-C6D1-45EE-9DB7-AC81959D820F}" type="parTrans" cxnId="{7046C3D0-2B80-41A3-A836-50777251454E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BEFB61D7-3DF7-42BE-975B-8D98B1254523}" type="sibTrans" cxnId="{7046C3D0-2B80-41A3-A836-50777251454E}">
      <dgm:prSet/>
      <dgm:spPr/>
      <dgm:t>
        <a:bodyPr/>
        <a:lstStyle/>
        <a:p>
          <a:endParaRPr lang="en-GB"/>
        </a:p>
      </dgm:t>
    </dgm:pt>
    <dgm:pt modelId="{EA26D08B-2640-49CC-A64A-DD90ABF77BF4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Needs of community</a:t>
          </a:r>
        </a:p>
      </dgm:t>
    </dgm:pt>
    <dgm:pt modelId="{DD3D0251-E9F4-430B-B211-28DDB35A1C40}" type="parTrans" cxnId="{600FB4CF-FD56-4AF4-ACC0-A76A84710115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BCFE6623-DFD8-4354-8592-B502F8B57711}" type="sibTrans" cxnId="{600FB4CF-FD56-4AF4-ACC0-A76A84710115}">
      <dgm:prSet/>
      <dgm:spPr/>
      <dgm:t>
        <a:bodyPr/>
        <a:lstStyle/>
        <a:p>
          <a:endParaRPr lang="en-GB"/>
        </a:p>
      </dgm:t>
    </dgm:pt>
    <dgm:pt modelId="{2CA979F2-1D2F-461D-AD53-E6EBCE3D1DBD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Support &amp; wellbeing</a:t>
          </a:r>
        </a:p>
      </dgm:t>
    </dgm:pt>
    <dgm:pt modelId="{A8A71217-6904-4579-880B-D977195F4834}" type="parTrans" cxnId="{8FB2313E-28FF-448B-AEB1-15EF01756BCC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A6F13A73-FEBD-4819-A290-D481E6B5D9FC}" type="sibTrans" cxnId="{8FB2313E-28FF-448B-AEB1-15EF01756BCC}">
      <dgm:prSet/>
      <dgm:spPr/>
      <dgm:t>
        <a:bodyPr/>
        <a:lstStyle/>
        <a:p>
          <a:endParaRPr lang="en-GB"/>
        </a:p>
      </dgm:t>
    </dgm:pt>
    <dgm:pt modelId="{232CAB5A-A2B1-4A0C-AC93-0FCC67D1B71A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Leadership</a:t>
          </a:r>
        </a:p>
      </dgm:t>
    </dgm:pt>
    <dgm:pt modelId="{C11CC71B-37B9-4D26-ABE8-29C9CF750926}" type="parTrans" cxnId="{DC3377AE-A4E6-47A4-85BB-09F58A6D106A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2A908BE2-EB49-43D2-A141-FB0FAD8073BA}" type="sibTrans" cxnId="{DC3377AE-A4E6-47A4-85BB-09F58A6D106A}">
      <dgm:prSet/>
      <dgm:spPr/>
      <dgm:t>
        <a:bodyPr/>
        <a:lstStyle/>
        <a:p>
          <a:endParaRPr lang="en-GB"/>
        </a:p>
      </dgm:t>
    </dgm:pt>
    <dgm:pt modelId="{17B7BBA1-3BD6-4C93-95B5-D20E9FDC2227}">
      <dgm:prSet phldrT="[Text]" phldr="0"/>
      <dgm:spPr>
        <a:solidFill>
          <a:srgbClr val="00B0F0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Quality </a:t>
          </a:r>
        </a:p>
      </dgm:t>
    </dgm:pt>
    <dgm:pt modelId="{623970DE-82F6-4D24-A5EA-1226D516DBE9}" type="parTrans" cxnId="{99D469CE-9235-4A01-9D2F-1F0F4FDD1B4C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AC4C270D-5E9E-4D9B-847D-003DD20913BA}" type="sibTrans" cxnId="{99D469CE-9235-4A01-9D2F-1F0F4FDD1B4C}">
      <dgm:prSet/>
      <dgm:spPr/>
      <dgm:t>
        <a:bodyPr/>
        <a:lstStyle/>
        <a:p>
          <a:endParaRPr lang="en-GB"/>
        </a:p>
      </dgm:t>
    </dgm:pt>
    <dgm:pt modelId="{AA513F8B-F753-4A9D-B4B6-514763371A6B}" type="pres">
      <dgm:prSet presAssocID="{EE63C00D-8716-411F-B11B-63A5A63E54C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666BE57-6537-4EA7-941D-670292FF68B3}" type="pres">
      <dgm:prSet presAssocID="{5E885D06-93E9-4E64-94D1-B9351277CC72}" presName="centerShape" presStyleLbl="node0" presStyleIdx="0" presStyleCnt="1"/>
      <dgm:spPr/>
    </dgm:pt>
    <dgm:pt modelId="{585F78E3-845E-4761-825D-8BAAC8C61A65}" type="pres">
      <dgm:prSet presAssocID="{1036F9FA-E79E-4799-84D8-FF36D8072165}" presName="parTrans" presStyleLbl="sibTrans2D1" presStyleIdx="0" presStyleCnt="7"/>
      <dgm:spPr/>
    </dgm:pt>
    <dgm:pt modelId="{CFCEDE2E-01D0-4946-9FA5-3A880F56FACD}" type="pres">
      <dgm:prSet presAssocID="{1036F9FA-E79E-4799-84D8-FF36D8072165}" presName="connectorText" presStyleLbl="sibTrans2D1" presStyleIdx="0" presStyleCnt="7"/>
      <dgm:spPr/>
    </dgm:pt>
    <dgm:pt modelId="{0B1D86AF-9564-4E63-B920-6D8BD0DC5D46}" type="pres">
      <dgm:prSet presAssocID="{0CAC0896-EAF4-47C7-A385-9E88A05151EA}" presName="node" presStyleLbl="node1" presStyleIdx="0" presStyleCnt="7">
        <dgm:presLayoutVars>
          <dgm:bulletEnabled val="1"/>
        </dgm:presLayoutVars>
      </dgm:prSet>
      <dgm:spPr/>
    </dgm:pt>
    <dgm:pt modelId="{B04171CF-2D81-41D8-A9EF-EE1C56FC5B54}" type="pres">
      <dgm:prSet presAssocID="{DD3D0251-E9F4-430B-B211-28DDB35A1C40}" presName="parTrans" presStyleLbl="sibTrans2D1" presStyleIdx="1" presStyleCnt="7"/>
      <dgm:spPr/>
    </dgm:pt>
    <dgm:pt modelId="{2F2313F3-DBE8-4E10-B7BE-B95D4D25EA7D}" type="pres">
      <dgm:prSet presAssocID="{DD3D0251-E9F4-430B-B211-28DDB35A1C40}" presName="connectorText" presStyleLbl="sibTrans2D1" presStyleIdx="1" presStyleCnt="7"/>
      <dgm:spPr/>
    </dgm:pt>
    <dgm:pt modelId="{A1EBFFE3-F452-4783-8C08-61721ECCC0D1}" type="pres">
      <dgm:prSet presAssocID="{EA26D08B-2640-49CC-A64A-DD90ABF77BF4}" presName="node" presStyleLbl="node1" presStyleIdx="1" presStyleCnt="7">
        <dgm:presLayoutVars>
          <dgm:bulletEnabled val="1"/>
        </dgm:presLayoutVars>
      </dgm:prSet>
      <dgm:spPr/>
    </dgm:pt>
    <dgm:pt modelId="{19AD4135-7FE4-4A6F-A30E-4B0C968FD0FC}" type="pres">
      <dgm:prSet presAssocID="{7CBC1A01-265F-490C-84F5-0F6F93E16E48}" presName="parTrans" presStyleLbl="sibTrans2D1" presStyleIdx="2" presStyleCnt="7"/>
      <dgm:spPr/>
    </dgm:pt>
    <dgm:pt modelId="{137C846B-B9B9-46DE-9AA8-F38D4F59F9B8}" type="pres">
      <dgm:prSet presAssocID="{7CBC1A01-265F-490C-84F5-0F6F93E16E48}" presName="connectorText" presStyleLbl="sibTrans2D1" presStyleIdx="2" presStyleCnt="7"/>
      <dgm:spPr/>
    </dgm:pt>
    <dgm:pt modelId="{16A4E66E-0611-4EB0-B4A5-55C4D96320A6}" type="pres">
      <dgm:prSet presAssocID="{3F2B35FC-4373-4712-9759-564875C7160D}" presName="node" presStyleLbl="node1" presStyleIdx="2" presStyleCnt="7">
        <dgm:presLayoutVars>
          <dgm:bulletEnabled val="1"/>
        </dgm:presLayoutVars>
      </dgm:prSet>
      <dgm:spPr/>
    </dgm:pt>
    <dgm:pt modelId="{F0273A3C-045C-4282-828B-6F13ABFBBB9E}" type="pres">
      <dgm:prSet presAssocID="{AD4024EA-C6D1-45EE-9DB7-AC81959D820F}" presName="parTrans" presStyleLbl="sibTrans2D1" presStyleIdx="3" presStyleCnt="7"/>
      <dgm:spPr/>
    </dgm:pt>
    <dgm:pt modelId="{2B0A03D9-FF19-44E5-85C8-C727FED21A19}" type="pres">
      <dgm:prSet presAssocID="{AD4024EA-C6D1-45EE-9DB7-AC81959D820F}" presName="connectorText" presStyleLbl="sibTrans2D1" presStyleIdx="3" presStyleCnt="7"/>
      <dgm:spPr/>
    </dgm:pt>
    <dgm:pt modelId="{09CEBEFB-B274-4960-A94E-C92ACE98D5DF}" type="pres">
      <dgm:prSet presAssocID="{C8F8C61F-9966-485E-BE49-CD70D1A67318}" presName="node" presStyleLbl="node1" presStyleIdx="3" presStyleCnt="7">
        <dgm:presLayoutVars>
          <dgm:bulletEnabled val="1"/>
        </dgm:presLayoutVars>
      </dgm:prSet>
      <dgm:spPr/>
    </dgm:pt>
    <dgm:pt modelId="{5D5A0D31-4031-40D2-97A3-730AA69BEF11}" type="pres">
      <dgm:prSet presAssocID="{A8A71217-6904-4579-880B-D977195F4834}" presName="parTrans" presStyleLbl="sibTrans2D1" presStyleIdx="4" presStyleCnt="7"/>
      <dgm:spPr/>
    </dgm:pt>
    <dgm:pt modelId="{E466DA20-C6AC-454B-A924-A8BC438D668C}" type="pres">
      <dgm:prSet presAssocID="{A8A71217-6904-4579-880B-D977195F4834}" presName="connectorText" presStyleLbl="sibTrans2D1" presStyleIdx="4" presStyleCnt="7"/>
      <dgm:spPr/>
    </dgm:pt>
    <dgm:pt modelId="{60BA97B5-4126-4367-B868-5FC038B0B3FA}" type="pres">
      <dgm:prSet presAssocID="{2CA979F2-1D2F-461D-AD53-E6EBCE3D1DBD}" presName="node" presStyleLbl="node1" presStyleIdx="4" presStyleCnt="7">
        <dgm:presLayoutVars>
          <dgm:bulletEnabled val="1"/>
        </dgm:presLayoutVars>
      </dgm:prSet>
      <dgm:spPr/>
    </dgm:pt>
    <dgm:pt modelId="{D4FDC27F-2AB9-47E3-B3A6-4FFCAE141484}" type="pres">
      <dgm:prSet presAssocID="{C11CC71B-37B9-4D26-ABE8-29C9CF750926}" presName="parTrans" presStyleLbl="sibTrans2D1" presStyleIdx="5" presStyleCnt="7"/>
      <dgm:spPr/>
    </dgm:pt>
    <dgm:pt modelId="{2025BEE3-EF65-4124-BE14-DC537122D300}" type="pres">
      <dgm:prSet presAssocID="{C11CC71B-37B9-4D26-ABE8-29C9CF750926}" presName="connectorText" presStyleLbl="sibTrans2D1" presStyleIdx="5" presStyleCnt="7"/>
      <dgm:spPr/>
    </dgm:pt>
    <dgm:pt modelId="{57FDA097-225C-42AE-814F-19C2CED6A626}" type="pres">
      <dgm:prSet presAssocID="{232CAB5A-A2B1-4A0C-AC93-0FCC67D1B71A}" presName="node" presStyleLbl="node1" presStyleIdx="5" presStyleCnt="7">
        <dgm:presLayoutVars>
          <dgm:bulletEnabled val="1"/>
        </dgm:presLayoutVars>
      </dgm:prSet>
      <dgm:spPr/>
    </dgm:pt>
    <dgm:pt modelId="{859FEB8E-99DA-4C8C-A577-580A79BDBB06}" type="pres">
      <dgm:prSet presAssocID="{623970DE-82F6-4D24-A5EA-1226D516DBE9}" presName="parTrans" presStyleLbl="sibTrans2D1" presStyleIdx="6" presStyleCnt="7"/>
      <dgm:spPr/>
    </dgm:pt>
    <dgm:pt modelId="{8D1A72C0-C728-42D5-8508-574ED43FEFCB}" type="pres">
      <dgm:prSet presAssocID="{623970DE-82F6-4D24-A5EA-1226D516DBE9}" presName="connectorText" presStyleLbl="sibTrans2D1" presStyleIdx="6" presStyleCnt="7"/>
      <dgm:spPr/>
    </dgm:pt>
    <dgm:pt modelId="{18C00E6D-C241-42E8-AB45-3A146822AC4C}" type="pres">
      <dgm:prSet presAssocID="{17B7BBA1-3BD6-4C93-95B5-D20E9FDC2227}" presName="node" presStyleLbl="node1" presStyleIdx="6" presStyleCnt="7">
        <dgm:presLayoutVars>
          <dgm:bulletEnabled val="1"/>
        </dgm:presLayoutVars>
      </dgm:prSet>
      <dgm:spPr/>
    </dgm:pt>
  </dgm:ptLst>
  <dgm:cxnLst>
    <dgm:cxn modelId="{9976F801-C7B1-48B5-A6CB-C5405639B292}" type="presOf" srcId="{2CA979F2-1D2F-461D-AD53-E6EBCE3D1DBD}" destId="{60BA97B5-4126-4367-B868-5FC038B0B3FA}" srcOrd="0" destOrd="0" presId="urn:microsoft.com/office/officeart/2005/8/layout/radial5"/>
    <dgm:cxn modelId="{E02DE004-33D2-4E18-A51A-C51C1704587F}" type="presOf" srcId="{623970DE-82F6-4D24-A5EA-1226D516DBE9}" destId="{859FEB8E-99DA-4C8C-A577-580A79BDBB06}" srcOrd="0" destOrd="0" presId="urn:microsoft.com/office/officeart/2005/8/layout/radial5"/>
    <dgm:cxn modelId="{9D8FB810-70FE-4B44-AC04-9E90F28A6E2D}" type="presOf" srcId="{AD4024EA-C6D1-45EE-9DB7-AC81959D820F}" destId="{2B0A03D9-FF19-44E5-85C8-C727FED21A19}" srcOrd="1" destOrd="0" presId="urn:microsoft.com/office/officeart/2005/8/layout/radial5"/>
    <dgm:cxn modelId="{D67E6F2D-BBF6-4A32-BBFE-60D5BC7F2E05}" type="presOf" srcId="{1036F9FA-E79E-4799-84D8-FF36D8072165}" destId="{CFCEDE2E-01D0-4946-9FA5-3A880F56FACD}" srcOrd="1" destOrd="0" presId="urn:microsoft.com/office/officeart/2005/8/layout/radial5"/>
    <dgm:cxn modelId="{8F11822E-EB40-47C8-A0D7-E55C73013DDF}" type="presOf" srcId="{1036F9FA-E79E-4799-84D8-FF36D8072165}" destId="{585F78E3-845E-4761-825D-8BAAC8C61A65}" srcOrd="0" destOrd="0" presId="urn:microsoft.com/office/officeart/2005/8/layout/radial5"/>
    <dgm:cxn modelId="{01C0963A-E624-4F16-98AD-BAA410756838}" srcId="{5E885D06-93E9-4E64-94D1-B9351277CC72}" destId="{0CAC0896-EAF4-47C7-A385-9E88A05151EA}" srcOrd="0" destOrd="0" parTransId="{1036F9FA-E79E-4799-84D8-FF36D8072165}" sibTransId="{E8E471AC-1C0D-4243-9195-0205A978BDDD}"/>
    <dgm:cxn modelId="{8FB2313E-28FF-448B-AEB1-15EF01756BCC}" srcId="{5E885D06-93E9-4E64-94D1-B9351277CC72}" destId="{2CA979F2-1D2F-461D-AD53-E6EBCE3D1DBD}" srcOrd="4" destOrd="0" parTransId="{A8A71217-6904-4579-880B-D977195F4834}" sibTransId="{A6F13A73-FEBD-4819-A290-D481E6B5D9FC}"/>
    <dgm:cxn modelId="{1F785163-AC5B-449E-95FB-7E154BE64DE8}" type="presOf" srcId="{232CAB5A-A2B1-4A0C-AC93-0FCC67D1B71A}" destId="{57FDA097-225C-42AE-814F-19C2CED6A626}" srcOrd="0" destOrd="0" presId="urn:microsoft.com/office/officeart/2005/8/layout/radial5"/>
    <dgm:cxn modelId="{AC58AD47-40E2-4163-B224-01D2C2F828C9}" type="presOf" srcId="{DD3D0251-E9F4-430B-B211-28DDB35A1C40}" destId="{B04171CF-2D81-41D8-A9EF-EE1C56FC5B54}" srcOrd="0" destOrd="0" presId="urn:microsoft.com/office/officeart/2005/8/layout/radial5"/>
    <dgm:cxn modelId="{80B88848-4F66-4B4C-AA09-1490ABB37CFF}" type="presOf" srcId="{17B7BBA1-3BD6-4C93-95B5-D20E9FDC2227}" destId="{18C00E6D-C241-42E8-AB45-3A146822AC4C}" srcOrd="0" destOrd="0" presId="urn:microsoft.com/office/officeart/2005/8/layout/radial5"/>
    <dgm:cxn modelId="{82C5F84F-6787-4780-897D-37BDF374BC65}" type="presOf" srcId="{A8A71217-6904-4579-880B-D977195F4834}" destId="{5D5A0D31-4031-40D2-97A3-730AA69BEF11}" srcOrd="0" destOrd="0" presId="urn:microsoft.com/office/officeart/2005/8/layout/radial5"/>
    <dgm:cxn modelId="{DBA09751-461A-46DF-BC80-9A33BA1BC6C2}" type="presOf" srcId="{623970DE-82F6-4D24-A5EA-1226D516DBE9}" destId="{8D1A72C0-C728-42D5-8508-574ED43FEFCB}" srcOrd="1" destOrd="0" presId="urn:microsoft.com/office/officeart/2005/8/layout/radial5"/>
    <dgm:cxn modelId="{9B69D651-ECFA-4563-9B64-D365A04CE047}" srcId="{5E885D06-93E9-4E64-94D1-B9351277CC72}" destId="{3F2B35FC-4373-4712-9759-564875C7160D}" srcOrd="2" destOrd="0" parTransId="{7CBC1A01-265F-490C-84F5-0F6F93E16E48}" sibTransId="{1F942DCA-95B4-4DC1-82E3-FE9A24727761}"/>
    <dgm:cxn modelId="{CB6DD782-C4E2-4B98-80E2-C54A7CF8F431}" type="presOf" srcId="{DD3D0251-E9F4-430B-B211-28DDB35A1C40}" destId="{2F2313F3-DBE8-4E10-B7BE-B95D4D25EA7D}" srcOrd="1" destOrd="0" presId="urn:microsoft.com/office/officeart/2005/8/layout/radial5"/>
    <dgm:cxn modelId="{41C08886-EBAF-44D4-85B4-3158CAB6CAFA}" type="presOf" srcId="{A8A71217-6904-4579-880B-D977195F4834}" destId="{E466DA20-C6AC-454B-A924-A8BC438D668C}" srcOrd="1" destOrd="0" presId="urn:microsoft.com/office/officeart/2005/8/layout/radial5"/>
    <dgm:cxn modelId="{4CA23D87-DC23-40FC-B88B-43F5B82D15C7}" type="presOf" srcId="{7CBC1A01-265F-490C-84F5-0F6F93E16E48}" destId="{137C846B-B9B9-46DE-9AA8-F38D4F59F9B8}" srcOrd="1" destOrd="0" presId="urn:microsoft.com/office/officeart/2005/8/layout/radial5"/>
    <dgm:cxn modelId="{ED3D7C93-77B7-4C03-8636-60C0CBD105CC}" type="presOf" srcId="{5E885D06-93E9-4E64-94D1-B9351277CC72}" destId="{0666BE57-6537-4EA7-941D-670292FF68B3}" srcOrd="0" destOrd="0" presId="urn:microsoft.com/office/officeart/2005/8/layout/radial5"/>
    <dgm:cxn modelId="{2FFAFB9B-8BDA-47A8-B1B7-45B6B64EC264}" type="presOf" srcId="{C11CC71B-37B9-4D26-ABE8-29C9CF750926}" destId="{2025BEE3-EF65-4124-BE14-DC537122D300}" srcOrd="1" destOrd="0" presId="urn:microsoft.com/office/officeart/2005/8/layout/radial5"/>
    <dgm:cxn modelId="{422714A0-98F6-4FD1-B3B9-9B4738FCFE42}" type="presOf" srcId="{3F2B35FC-4373-4712-9759-564875C7160D}" destId="{16A4E66E-0611-4EB0-B4A5-55C4D96320A6}" srcOrd="0" destOrd="0" presId="urn:microsoft.com/office/officeart/2005/8/layout/radial5"/>
    <dgm:cxn modelId="{8722B0A3-0F97-454E-BB75-657DB6C9741E}" type="presOf" srcId="{EE63C00D-8716-411F-B11B-63A5A63E54C8}" destId="{AA513F8B-F753-4A9D-B4B6-514763371A6B}" srcOrd="0" destOrd="0" presId="urn:microsoft.com/office/officeart/2005/8/layout/radial5"/>
    <dgm:cxn modelId="{CEE187A7-E8B2-4594-A032-6C2167E092A6}" type="presOf" srcId="{AD4024EA-C6D1-45EE-9DB7-AC81959D820F}" destId="{F0273A3C-045C-4282-828B-6F13ABFBBB9E}" srcOrd="0" destOrd="0" presId="urn:microsoft.com/office/officeart/2005/8/layout/radial5"/>
    <dgm:cxn modelId="{DC3377AE-A4E6-47A4-85BB-09F58A6D106A}" srcId="{5E885D06-93E9-4E64-94D1-B9351277CC72}" destId="{232CAB5A-A2B1-4A0C-AC93-0FCC67D1B71A}" srcOrd="5" destOrd="0" parTransId="{C11CC71B-37B9-4D26-ABE8-29C9CF750926}" sibTransId="{2A908BE2-EB49-43D2-A141-FB0FAD8073BA}"/>
    <dgm:cxn modelId="{43BA86C0-BC5D-4444-AA69-EE67388AB0FD}" srcId="{EE63C00D-8716-411F-B11B-63A5A63E54C8}" destId="{5E885D06-93E9-4E64-94D1-B9351277CC72}" srcOrd="0" destOrd="0" parTransId="{1AF0B89C-6DBF-4C57-A6E9-1E0F23C879AE}" sibTransId="{C16CADA2-303D-42F4-A3AF-EDB39B6D46C9}"/>
    <dgm:cxn modelId="{99D469CE-9235-4A01-9D2F-1F0F4FDD1B4C}" srcId="{5E885D06-93E9-4E64-94D1-B9351277CC72}" destId="{17B7BBA1-3BD6-4C93-95B5-D20E9FDC2227}" srcOrd="6" destOrd="0" parTransId="{623970DE-82F6-4D24-A5EA-1226D516DBE9}" sibTransId="{AC4C270D-5E9E-4D9B-847D-003DD20913BA}"/>
    <dgm:cxn modelId="{600FB4CF-FD56-4AF4-ACC0-A76A84710115}" srcId="{5E885D06-93E9-4E64-94D1-B9351277CC72}" destId="{EA26D08B-2640-49CC-A64A-DD90ABF77BF4}" srcOrd="1" destOrd="0" parTransId="{DD3D0251-E9F4-430B-B211-28DDB35A1C40}" sibTransId="{BCFE6623-DFD8-4354-8592-B502F8B57711}"/>
    <dgm:cxn modelId="{7046C3D0-2B80-41A3-A836-50777251454E}" srcId="{5E885D06-93E9-4E64-94D1-B9351277CC72}" destId="{C8F8C61F-9966-485E-BE49-CD70D1A67318}" srcOrd="3" destOrd="0" parTransId="{AD4024EA-C6D1-45EE-9DB7-AC81959D820F}" sibTransId="{BEFB61D7-3DF7-42BE-975B-8D98B1254523}"/>
    <dgm:cxn modelId="{796E4FD4-CAA2-46F1-9FB1-D9855E51B749}" type="presOf" srcId="{7CBC1A01-265F-490C-84F5-0F6F93E16E48}" destId="{19AD4135-7FE4-4A6F-A30E-4B0C968FD0FC}" srcOrd="0" destOrd="0" presId="urn:microsoft.com/office/officeart/2005/8/layout/radial5"/>
    <dgm:cxn modelId="{F1454AD8-708B-44E6-9A9E-77F51EB2E1FB}" type="presOf" srcId="{EA26D08B-2640-49CC-A64A-DD90ABF77BF4}" destId="{A1EBFFE3-F452-4783-8C08-61721ECCC0D1}" srcOrd="0" destOrd="0" presId="urn:microsoft.com/office/officeart/2005/8/layout/radial5"/>
    <dgm:cxn modelId="{184E76D8-04F4-409E-B0D6-07342C1DF00E}" type="presOf" srcId="{C8F8C61F-9966-485E-BE49-CD70D1A67318}" destId="{09CEBEFB-B274-4960-A94E-C92ACE98D5DF}" srcOrd="0" destOrd="0" presId="urn:microsoft.com/office/officeart/2005/8/layout/radial5"/>
    <dgm:cxn modelId="{7615A0D9-43E0-4C78-BAEC-8F2BBECD4BEE}" type="presOf" srcId="{0CAC0896-EAF4-47C7-A385-9E88A05151EA}" destId="{0B1D86AF-9564-4E63-B920-6D8BD0DC5D46}" srcOrd="0" destOrd="0" presId="urn:microsoft.com/office/officeart/2005/8/layout/radial5"/>
    <dgm:cxn modelId="{5DA122F1-CD43-41F2-B5B5-E3FCBD8CF6A3}" type="presOf" srcId="{C11CC71B-37B9-4D26-ABE8-29C9CF750926}" destId="{D4FDC27F-2AB9-47E3-B3A6-4FFCAE141484}" srcOrd="0" destOrd="0" presId="urn:microsoft.com/office/officeart/2005/8/layout/radial5"/>
    <dgm:cxn modelId="{EB5E16B0-5A5F-4A83-942A-3C203FE454F4}" type="presParOf" srcId="{AA513F8B-F753-4A9D-B4B6-514763371A6B}" destId="{0666BE57-6537-4EA7-941D-670292FF68B3}" srcOrd="0" destOrd="0" presId="urn:microsoft.com/office/officeart/2005/8/layout/radial5"/>
    <dgm:cxn modelId="{D6105A4E-9C7C-41E9-8094-D2B89E8A6B6D}" type="presParOf" srcId="{AA513F8B-F753-4A9D-B4B6-514763371A6B}" destId="{585F78E3-845E-4761-825D-8BAAC8C61A65}" srcOrd="1" destOrd="0" presId="urn:microsoft.com/office/officeart/2005/8/layout/radial5"/>
    <dgm:cxn modelId="{EE818484-8F0D-48AA-A192-D7B923B95024}" type="presParOf" srcId="{585F78E3-845E-4761-825D-8BAAC8C61A65}" destId="{CFCEDE2E-01D0-4946-9FA5-3A880F56FACD}" srcOrd="0" destOrd="0" presId="urn:microsoft.com/office/officeart/2005/8/layout/radial5"/>
    <dgm:cxn modelId="{2E705C4A-CDDE-49C6-BAA4-3F0EA0DE9975}" type="presParOf" srcId="{AA513F8B-F753-4A9D-B4B6-514763371A6B}" destId="{0B1D86AF-9564-4E63-B920-6D8BD0DC5D46}" srcOrd="2" destOrd="0" presId="urn:microsoft.com/office/officeart/2005/8/layout/radial5"/>
    <dgm:cxn modelId="{3ECAA60F-AEE6-43F5-9B97-51AB226BBD75}" type="presParOf" srcId="{AA513F8B-F753-4A9D-B4B6-514763371A6B}" destId="{B04171CF-2D81-41D8-A9EF-EE1C56FC5B54}" srcOrd="3" destOrd="0" presId="urn:microsoft.com/office/officeart/2005/8/layout/radial5"/>
    <dgm:cxn modelId="{6F807B24-E333-4BB1-AC1C-C130AA27CC7E}" type="presParOf" srcId="{B04171CF-2D81-41D8-A9EF-EE1C56FC5B54}" destId="{2F2313F3-DBE8-4E10-B7BE-B95D4D25EA7D}" srcOrd="0" destOrd="0" presId="urn:microsoft.com/office/officeart/2005/8/layout/radial5"/>
    <dgm:cxn modelId="{41C3FA8C-244D-426F-A8C3-9F2E3C85E713}" type="presParOf" srcId="{AA513F8B-F753-4A9D-B4B6-514763371A6B}" destId="{A1EBFFE3-F452-4783-8C08-61721ECCC0D1}" srcOrd="4" destOrd="0" presId="urn:microsoft.com/office/officeart/2005/8/layout/radial5"/>
    <dgm:cxn modelId="{CA2B165C-F4A9-448E-875C-118A9B030561}" type="presParOf" srcId="{AA513F8B-F753-4A9D-B4B6-514763371A6B}" destId="{19AD4135-7FE4-4A6F-A30E-4B0C968FD0FC}" srcOrd="5" destOrd="0" presId="urn:microsoft.com/office/officeart/2005/8/layout/radial5"/>
    <dgm:cxn modelId="{33C45405-A92E-44B6-8CFC-01AF426B8CA4}" type="presParOf" srcId="{19AD4135-7FE4-4A6F-A30E-4B0C968FD0FC}" destId="{137C846B-B9B9-46DE-9AA8-F38D4F59F9B8}" srcOrd="0" destOrd="0" presId="urn:microsoft.com/office/officeart/2005/8/layout/radial5"/>
    <dgm:cxn modelId="{7E126B2B-2338-4C37-B91B-62F90975E1F2}" type="presParOf" srcId="{AA513F8B-F753-4A9D-B4B6-514763371A6B}" destId="{16A4E66E-0611-4EB0-B4A5-55C4D96320A6}" srcOrd="6" destOrd="0" presId="urn:microsoft.com/office/officeart/2005/8/layout/radial5"/>
    <dgm:cxn modelId="{DD61EBD6-1F91-4E02-9723-4867126B7141}" type="presParOf" srcId="{AA513F8B-F753-4A9D-B4B6-514763371A6B}" destId="{F0273A3C-045C-4282-828B-6F13ABFBBB9E}" srcOrd="7" destOrd="0" presId="urn:microsoft.com/office/officeart/2005/8/layout/radial5"/>
    <dgm:cxn modelId="{C039DEF3-0116-4ED4-9A32-121E657419DC}" type="presParOf" srcId="{F0273A3C-045C-4282-828B-6F13ABFBBB9E}" destId="{2B0A03D9-FF19-44E5-85C8-C727FED21A19}" srcOrd="0" destOrd="0" presId="urn:microsoft.com/office/officeart/2005/8/layout/radial5"/>
    <dgm:cxn modelId="{89B4A9A7-70B0-4882-823F-4390CECE1553}" type="presParOf" srcId="{AA513F8B-F753-4A9D-B4B6-514763371A6B}" destId="{09CEBEFB-B274-4960-A94E-C92ACE98D5DF}" srcOrd="8" destOrd="0" presId="urn:microsoft.com/office/officeart/2005/8/layout/radial5"/>
    <dgm:cxn modelId="{6F4C8722-BD5E-486A-AC67-4CB74F47DDB0}" type="presParOf" srcId="{AA513F8B-F753-4A9D-B4B6-514763371A6B}" destId="{5D5A0D31-4031-40D2-97A3-730AA69BEF11}" srcOrd="9" destOrd="0" presId="urn:microsoft.com/office/officeart/2005/8/layout/radial5"/>
    <dgm:cxn modelId="{DFB925C6-13C6-42C3-B3E0-53A0AA57E41F}" type="presParOf" srcId="{5D5A0D31-4031-40D2-97A3-730AA69BEF11}" destId="{E466DA20-C6AC-454B-A924-A8BC438D668C}" srcOrd="0" destOrd="0" presId="urn:microsoft.com/office/officeart/2005/8/layout/radial5"/>
    <dgm:cxn modelId="{9C821BE3-511E-4117-BDF0-A7C8CA35B9B5}" type="presParOf" srcId="{AA513F8B-F753-4A9D-B4B6-514763371A6B}" destId="{60BA97B5-4126-4367-B868-5FC038B0B3FA}" srcOrd="10" destOrd="0" presId="urn:microsoft.com/office/officeart/2005/8/layout/radial5"/>
    <dgm:cxn modelId="{6314B658-0191-496B-B6E4-627D7645B092}" type="presParOf" srcId="{AA513F8B-F753-4A9D-B4B6-514763371A6B}" destId="{D4FDC27F-2AB9-47E3-B3A6-4FFCAE141484}" srcOrd="11" destOrd="0" presId="urn:microsoft.com/office/officeart/2005/8/layout/radial5"/>
    <dgm:cxn modelId="{33999195-C026-4255-831E-7336E581B33E}" type="presParOf" srcId="{D4FDC27F-2AB9-47E3-B3A6-4FFCAE141484}" destId="{2025BEE3-EF65-4124-BE14-DC537122D300}" srcOrd="0" destOrd="0" presId="urn:microsoft.com/office/officeart/2005/8/layout/radial5"/>
    <dgm:cxn modelId="{BB71F0C7-57A0-46B6-9813-A481018E50E7}" type="presParOf" srcId="{AA513F8B-F753-4A9D-B4B6-514763371A6B}" destId="{57FDA097-225C-42AE-814F-19C2CED6A626}" srcOrd="12" destOrd="0" presId="urn:microsoft.com/office/officeart/2005/8/layout/radial5"/>
    <dgm:cxn modelId="{00C5E200-11CD-4942-A33C-3863282265BE}" type="presParOf" srcId="{AA513F8B-F753-4A9D-B4B6-514763371A6B}" destId="{859FEB8E-99DA-4C8C-A577-580A79BDBB06}" srcOrd="13" destOrd="0" presId="urn:microsoft.com/office/officeart/2005/8/layout/radial5"/>
    <dgm:cxn modelId="{E5CE5665-40EF-4418-8CB5-7A109E8CDCF0}" type="presParOf" srcId="{859FEB8E-99DA-4C8C-A577-580A79BDBB06}" destId="{8D1A72C0-C728-42D5-8508-574ED43FEFCB}" srcOrd="0" destOrd="0" presId="urn:microsoft.com/office/officeart/2005/8/layout/radial5"/>
    <dgm:cxn modelId="{E6DEA6A0-5CFB-4B4C-871E-07C530F62D91}" type="presParOf" srcId="{AA513F8B-F753-4A9D-B4B6-514763371A6B}" destId="{18C00E6D-C241-42E8-AB45-3A146822AC4C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0F06C1-532D-4FA9-8E35-4B05A885424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AE60761-ED75-4C57-9D37-A8C599B150E7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Profile</a:t>
          </a:r>
        </a:p>
      </dgm:t>
    </dgm:pt>
    <dgm:pt modelId="{9B7553CA-3DA5-42C8-B778-36BFEE4DAC59}" type="parTrans" cxnId="{A307B766-F185-4DB4-886A-88D25D8B2E6B}">
      <dgm:prSet/>
      <dgm:spPr/>
      <dgm:t>
        <a:bodyPr/>
        <a:lstStyle/>
        <a:p>
          <a:endParaRPr lang="en-GB"/>
        </a:p>
      </dgm:t>
    </dgm:pt>
    <dgm:pt modelId="{D14A4181-3D60-4DBF-9FBF-A5C3EFA29A1E}" type="sibTrans" cxnId="{A307B766-F185-4DB4-886A-88D25D8B2E6B}">
      <dgm:prSet/>
      <dgm:spPr/>
      <dgm:t>
        <a:bodyPr/>
        <a:lstStyle/>
        <a:p>
          <a:endParaRPr lang="en-GB"/>
        </a:p>
      </dgm:t>
    </dgm:pt>
    <dgm:pt modelId="{849053C1-B949-4E36-AE9F-6CD1D0278624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FT/PT	</a:t>
          </a:r>
        </a:p>
      </dgm:t>
    </dgm:pt>
    <dgm:pt modelId="{250C4201-47A9-46E4-8F12-DBB3314F7D9C}" type="parTrans" cxnId="{C7B8A027-BEE9-4401-8E59-D5B085359662}">
      <dgm:prSet/>
      <dgm:spPr/>
      <dgm:t>
        <a:bodyPr/>
        <a:lstStyle/>
        <a:p>
          <a:endParaRPr lang="en-GB"/>
        </a:p>
      </dgm:t>
    </dgm:pt>
    <dgm:pt modelId="{ACEBAF48-3F1A-4139-9755-BC99C6576A96}" type="sibTrans" cxnId="{C7B8A027-BEE9-4401-8E59-D5B085359662}">
      <dgm:prSet/>
      <dgm:spPr/>
      <dgm:t>
        <a:bodyPr/>
        <a:lstStyle/>
        <a:p>
          <a:endParaRPr lang="en-GB"/>
        </a:p>
      </dgm:t>
    </dgm:pt>
    <dgm:pt modelId="{28FD04C6-83FF-403C-8994-61E82FFB3DE4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Pre-entry – Level 2</a:t>
          </a:r>
        </a:p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ESOL +</a:t>
          </a:r>
        </a:p>
      </dgm:t>
    </dgm:pt>
    <dgm:pt modelId="{556AD7B6-1510-452F-8C43-E35616188F5A}" type="parTrans" cxnId="{487930AE-B638-4505-A3BF-640B7F235593}">
      <dgm:prSet/>
      <dgm:spPr/>
      <dgm:t>
        <a:bodyPr/>
        <a:lstStyle/>
        <a:p>
          <a:endParaRPr lang="en-GB"/>
        </a:p>
      </dgm:t>
    </dgm:pt>
    <dgm:pt modelId="{5D18B56A-2E39-4273-8CB7-FAE7A0D44EDA}" type="sibTrans" cxnId="{487930AE-B638-4505-A3BF-640B7F235593}">
      <dgm:prSet/>
      <dgm:spPr/>
      <dgm:t>
        <a:bodyPr/>
        <a:lstStyle/>
        <a:p>
          <a:endParaRPr lang="en-GB"/>
        </a:p>
      </dgm:t>
    </dgm:pt>
    <dgm:pt modelId="{ECFF2CA0-72EA-4737-A8C8-8D1494ACC096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Drivers for change</a:t>
          </a:r>
        </a:p>
      </dgm:t>
    </dgm:pt>
    <dgm:pt modelId="{8B3145FE-6835-43EC-82C5-A50A6B7AD4A3}" type="parTrans" cxnId="{3E569A9A-0929-4F74-AD46-386B8F9151C5}">
      <dgm:prSet/>
      <dgm:spPr/>
      <dgm:t>
        <a:bodyPr/>
        <a:lstStyle/>
        <a:p>
          <a:endParaRPr lang="en-GB"/>
        </a:p>
      </dgm:t>
    </dgm:pt>
    <dgm:pt modelId="{D2535F96-A207-4990-81FD-1ED6E68796C5}" type="sibTrans" cxnId="{3E569A9A-0929-4F74-AD46-386B8F9151C5}">
      <dgm:prSet/>
      <dgm:spPr/>
      <dgm:t>
        <a:bodyPr/>
        <a:lstStyle/>
        <a:p>
          <a:endParaRPr lang="en-GB"/>
        </a:p>
      </dgm:t>
    </dgm:pt>
    <dgm:pt modelId="{DBE7D76D-2F51-4320-91DE-3DFB070F6DCD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Progression</a:t>
          </a:r>
        </a:p>
      </dgm:t>
    </dgm:pt>
    <dgm:pt modelId="{CB027301-3F1C-422C-8FE9-7BF2A9203AF8}" type="parTrans" cxnId="{842EF26B-DB71-4B1E-8262-7F3C325B9A3D}">
      <dgm:prSet/>
      <dgm:spPr/>
      <dgm:t>
        <a:bodyPr/>
        <a:lstStyle/>
        <a:p>
          <a:endParaRPr lang="en-GB"/>
        </a:p>
      </dgm:t>
    </dgm:pt>
    <dgm:pt modelId="{F0D9C1F4-F76B-4FDF-8CB7-A61542CB831D}" type="sibTrans" cxnId="{842EF26B-DB71-4B1E-8262-7F3C325B9A3D}">
      <dgm:prSet/>
      <dgm:spPr/>
      <dgm:t>
        <a:bodyPr/>
        <a:lstStyle/>
        <a:p>
          <a:endParaRPr lang="en-GB"/>
        </a:p>
      </dgm:t>
    </dgm:pt>
    <dgm:pt modelId="{C1A78C14-1106-4B7D-ADFE-E1352AE621FC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Skills development</a:t>
          </a:r>
        </a:p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Employability </a:t>
          </a:r>
        </a:p>
      </dgm:t>
    </dgm:pt>
    <dgm:pt modelId="{4CAAE856-71AA-4EE7-A119-54D8529F5AF4}" type="parTrans" cxnId="{FDF8AB1F-B113-4093-90ED-13355E706E8B}">
      <dgm:prSet/>
      <dgm:spPr/>
      <dgm:t>
        <a:bodyPr/>
        <a:lstStyle/>
        <a:p>
          <a:endParaRPr lang="en-GB"/>
        </a:p>
      </dgm:t>
    </dgm:pt>
    <dgm:pt modelId="{0552B428-4689-4ECD-8CB9-2A8E3AF0994A}" type="sibTrans" cxnId="{FDF8AB1F-B113-4093-90ED-13355E706E8B}">
      <dgm:prSet/>
      <dgm:spPr/>
      <dgm:t>
        <a:bodyPr/>
        <a:lstStyle/>
        <a:p>
          <a:endParaRPr lang="en-GB"/>
        </a:p>
      </dgm:t>
    </dgm:pt>
    <dgm:pt modelId="{AD6FCE4D-70CE-4190-9549-F143115CAB64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College and community settings</a:t>
          </a:r>
        </a:p>
      </dgm:t>
    </dgm:pt>
    <dgm:pt modelId="{8F24FABD-B574-43BA-8076-E3E480A7459B}" type="parTrans" cxnId="{18966A25-5478-4B53-8DCB-336DF21E157C}">
      <dgm:prSet/>
      <dgm:spPr/>
      <dgm:t>
        <a:bodyPr/>
        <a:lstStyle/>
        <a:p>
          <a:endParaRPr lang="en-GB"/>
        </a:p>
      </dgm:t>
    </dgm:pt>
    <dgm:pt modelId="{8EB7AFFD-CA70-43D2-8A27-82EA61C0EF8D}" type="sibTrans" cxnId="{18966A25-5478-4B53-8DCB-336DF21E157C}">
      <dgm:prSet/>
      <dgm:spPr/>
      <dgm:t>
        <a:bodyPr/>
        <a:lstStyle/>
        <a:p>
          <a:endParaRPr lang="en-GB"/>
        </a:p>
      </dgm:t>
    </dgm:pt>
    <dgm:pt modelId="{508B1777-FBD4-4B01-ABD1-2B3DAE0B81D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Changing profile</a:t>
          </a:r>
        </a:p>
      </dgm:t>
    </dgm:pt>
    <dgm:pt modelId="{92805334-FE6F-49F4-A707-830ACA63AA0D}" type="parTrans" cxnId="{C20F547C-AEC6-4335-8DF7-CC8A4C0B25EC}">
      <dgm:prSet/>
      <dgm:spPr/>
      <dgm:t>
        <a:bodyPr/>
        <a:lstStyle/>
        <a:p>
          <a:endParaRPr lang="en-GB"/>
        </a:p>
      </dgm:t>
    </dgm:pt>
    <dgm:pt modelId="{DEC180C0-C35E-4EF2-982A-A456E7BCD5C5}" type="sibTrans" cxnId="{C20F547C-AEC6-4335-8DF7-CC8A4C0B25EC}">
      <dgm:prSet/>
      <dgm:spPr/>
      <dgm:t>
        <a:bodyPr/>
        <a:lstStyle/>
        <a:p>
          <a:endParaRPr lang="en-GB"/>
        </a:p>
      </dgm:t>
    </dgm:pt>
    <dgm:pt modelId="{41B4EC30-4E22-4F15-B74E-9E1CC4A118F5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Century Gothic" panose="020B0502020202020204" pitchFamily="34" charset="0"/>
            </a:rPr>
            <a:t>Curriculum</a:t>
          </a:r>
        </a:p>
      </dgm:t>
    </dgm:pt>
    <dgm:pt modelId="{9BF58C48-A0E8-422C-A6AD-FDE1C651AFAD}" type="sibTrans" cxnId="{E171E355-51B1-40A7-8FE6-F444D251AA1C}">
      <dgm:prSet/>
      <dgm:spPr/>
      <dgm:t>
        <a:bodyPr/>
        <a:lstStyle/>
        <a:p>
          <a:endParaRPr lang="en-GB"/>
        </a:p>
      </dgm:t>
    </dgm:pt>
    <dgm:pt modelId="{BCADB57B-0E8F-41D0-85A2-C7A9A1A689D6}" type="parTrans" cxnId="{E171E355-51B1-40A7-8FE6-F444D251AA1C}">
      <dgm:prSet/>
      <dgm:spPr/>
      <dgm:t>
        <a:bodyPr/>
        <a:lstStyle/>
        <a:p>
          <a:endParaRPr lang="en-GB"/>
        </a:p>
      </dgm:t>
    </dgm:pt>
    <dgm:pt modelId="{E40F754C-008B-48A1-9845-9F9D6E00DA6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Quicker progression</a:t>
          </a:r>
        </a:p>
      </dgm:t>
    </dgm:pt>
    <dgm:pt modelId="{437F8CB7-9117-40ED-990E-FE6FF15BB72B}" type="sibTrans" cxnId="{F3972B64-5FF8-4A37-8C5A-A8702E94FE6C}">
      <dgm:prSet/>
      <dgm:spPr/>
      <dgm:t>
        <a:bodyPr/>
        <a:lstStyle/>
        <a:p>
          <a:endParaRPr lang="en-GB"/>
        </a:p>
      </dgm:t>
    </dgm:pt>
    <dgm:pt modelId="{19CB70BF-82A2-4376-8FF0-7805A58D47FA}" type="parTrans" cxnId="{F3972B64-5FF8-4A37-8C5A-A8702E94FE6C}">
      <dgm:prSet/>
      <dgm:spPr/>
      <dgm:t>
        <a:bodyPr/>
        <a:lstStyle/>
        <a:p>
          <a:endParaRPr lang="en-GB"/>
        </a:p>
      </dgm:t>
    </dgm:pt>
    <dgm:pt modelId="{63F2DC06-8819-4C80-8994-7C839434FFCB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Flexibility	</a:t>
          </a:r>
        </a:p>
      </dgm:t>
    </dgm:pt>
    <dgm:pt modelId="{22CF3E38-F0B4-4D4B-9C56-647ECDF28086}" type="sibTrans" cxnId="{4F37E628-FC33-4762-BACE-501AF60CE344}">
      <dgm:prSet/>
      <dgm:spPr/>
      <dgm:t>
        <a:bodyPr/>
        <a:lstStyle/>
        <a:p>
          <a:endParaRPr lang="en-GB"/>
        </a:p>
      </dgm:t>
    </dgm:pt>
    <dgm:pt modelId="{2754A573-9C0A-48A4-B244-A0253D0A2AA3}" type="parTrans" cxnId="{4F37E628-FC33-4762-BACE-501AF60CE344}">
      <dgm:prSet/>
      <dgm:spPr/>
      <dgm:t>
        <a:bodyPr/>
        <a:lstStyle/>
        <a:p>
          <a:endParaRPr lang="en-GB"/>
        </a:p>
      </dgm:t>
    </dgm:pt>
    <dgm:pt modelId="{366E9C7F-63C7-4EEC-BE2E-1CD0BFF60A47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Century Gothic" panose="020B0502020202020204" pitchFamily="34" charset="0"/>
            </a:rPr>
            <a:t>Non-accredited courses</a:t>
          </a:r>
        </a:p>
      </dgm:t>
    </dgm:pt>
    <dgm:pt modelId="{6E6C6BF9-BCBC-4D3C-B7D1-13AA114D486F}" type="sibTrans" cxnId="{A71E97DA-211F-486D-99D9-31F0B1E4A37E}">
      <dgm:prSet/>
      <dgm:spPr/>
      <dgm:t>
        <a:bodyPr/>
        <a:lstStyle/>
        <a:p>
          <a:endParaRPr lang="en-GB"/>
        </a:p>
      </dgm:t>
    </dgm:pt>
    <dgm:pt modelId="{E75AADC8-AFE1-4039-820D-7F6FBDBB1D6F}" type="parTrans" cxnId="{A71E97DA-211F-486D-99D9-31F0B1E4A37E}">
      <dgm:prSet/>
      <dgm:spPr/>
      <dgm:t>
        <a:bodyPr/>
        <a:lstStyle/>
        <a:p>
          <a:endParaRPr lang="en-GB"/>
        </a:p>
      </dgm:t>
    </dgm:pt>
    <dgm:pt modelId="{33B3EE93-2A0B-4E42-A0B5-80F0C0549167}" type="pres">
      <dgm:prSet presAssocID="{210F06C1-532D-4FA9-8E35-4B05A885424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B2E1818D-19A6-41B9-BC6A-CDD9A8BD0382}" type="pres">
      <dgm:prSet presAssocID="{7AE60761-ED75-4C57-9D37-A8C599B150E7}" presName="horFlow" presStyleCnt="0"/>
      <dgm:spPr/>
    </dgm:pt>
    <dgm:pt modelId="{84804E95-7312-44F9-BE6D-8214B082FE09}" type="pres">
      <dgm:prSet presAssocID="{7AE60761-ED75-4C57-9D37-A8C599B150E7}" presName="bigChev" presStyleLbl="node1" presStyleIdx="0" presStyleCnt="3"/>
      <dgm:spPr/>
    </dgm:pt>
    <dgm:pt modelId="{C2BB7D1E-14AD-47CC-B38B-476F993120D1}" type="pres">
      <dgm:prSet presAssocID="{250C4201-47A9-46E4-8F12-DBB3314F7D9C}" presName="parTrans" presStyleCnt="0"/>
      <dgm:spPr/>
    </dgm:pt>
    <dgm:pt modelId="{FB8D262B-17B9-4C39-9DC9-538C419F0ACA}" type="pres">
      <dgm:prSet presAssocID="{849053C1-B949-4E36-AE9F-6CD1D0278624}" presName="node" presStyleLbl="alignAccFollowNode1" presStyleIdx="0" presStyleCnt="9">
        <dgm:presLayoutVars>
          <dgm:bulletEnabled val="1"/>
        </dgm:presLayoutVars>
      </dgm:prSet>
      <dgm:spPr/>
    </dgm:pt>
    <dgm:pt modelId="{21422DF8-D6A9-44F6-9EA1-E8275771311B}" type="pres">
      <dgm:prSet presAssocID="{ACEBAF48-3F1A-4139-9755-BC99C6576A96}" presName="sibTrans" presStyleCnt="0"/>
      <dgm:spPr/>
    </dgm:pt>
    <dgm:pt modelId="{B5D70139-93D8-4EEA-B86C-7AEE650D0ABB}" type="pres">
      <dgm:prSet presAssocID="{28FD04C6-83FF-403C-8994-61E82FFB3DE4}" presName="node" presStyleLbl="alignAccFollowNode1" presStyleIdx="1" presStyleCnt="9">
        <dgm:presLayoutVars>
          <dgm:bulletEnabled val="1"/>
        </dgm:presLayoutVars>
      </dgm:prSet>
      <dgm:spPr/>
    </dgm:pt>
    <dgm:pt modelId="{1BA376DC-0F42-402C-B7A8-8C2265D43760}" type="pres">
      <dgm:prSet presAssocID="{5D18B56A-2E39-4273-8CB7-FAE7A0D44EDA}" presName="sibTrans" presStyleCnt="0"/>
      <dgm:spPr/>
    </dgm:pt>
    <dgm:pt modelId="{CAED5D39-F84F-402A-956C-4490EEAECAE4}" type="pres">
      <dgm:prSet presAssocID="{AD6FCE4D-70CE-4190-9549-F143115CAB64}" presName="node" presStyleLbl="alignAccFollowNode1" presStyleIdx="2" presStyleCnt="9">
        <dgm:presLayoutVars>
          <dgm:bulletEnabled val="1"/>
        </dgm:presLayoutVars>
      </dgm:prSet>
      <dgm:spPr/>
    </dgm:pt>
    <dgm:pt modelId="{3C437DCB-B150-46D1-A00A-3EB820843616}" type="pres">
      <dgm:prSet presAssocID="{7AE60761-ED75-4C57-9D37-A8C599B150E7}" presName="vSp" presStyleCnt="0"/>
      <dgm:spPr/>
    </dgm:pt>
    <dgm:pt modelId="{DEEEDFF4-6606-4502-9E71-3C39FA133A95}" type="pres">
      <dgm:prSet presAssocID="{ECFF2CA0-72EA-4737-A8C8-8D1494ACC096}" presName="horFlow" presStyleCnt="0"/>
      <dgm:spPr/>
    </dgm:pt>
    <dgm:pt modelId="{DAF5A426-76B3-4FA5-9088-B1D05C55A82F}" type="pres">
      <dgm:prSet presAssocID="{ECFF2CA0-72EA-4737-A8C8-8D1494ACC096}" presName="bigChev" presStyleLbl="node1" presStyleIdx="1" presStyleCnt="3"/>
      <dgm:spPr/>
    </dgm:pt>
    <dgm:pt modelId="{F30B125B-ED98-4E97-8ABF-F736C19F6856}" type="pres">
      <dgm:prSet presAssocID="{CB027301-3F1C-422C-8FE9-7BF2A9203AF8}" presName="parTrans" presStyleCnt="0"/>
      <dgm:spPr/>
    </dgm:pt>
    <dgm:pt modelId="{6026EAB6-A488-4DCF-81E2-11408C98D223}" type="pres">
      <dgm:prSet presAssocID="{DBE7D76D-2F51-4320-91DE-3DFB070F6DCD}" presName="node" presStyleLbl="alignAccFollowNode1" presStyleIdx="3" presStyleCnt="9">
        <dgm:presLayoutVars>
          <dgm:bulletEnabled val="1"/>
        </dgm:presLayoutVars>
      </dgm:prSet>
      <dgm:spPr/>
    </dgm:pt>
    <dgm:pt modelId="{AEC8E518-4524-4B7C-8795-D823E1CBF14C}" type="pres">
      <dgm:prSet presAssocID="{F0D9C1F4-F76B-4FDF-8CB7-A61542CB831D}" presName="sibTrans" presStyleCnt="0"/>
      <dgm:spPr/>
    </dgm:pt>
    <dgm:pt modelId="{639490FB-CAA7-42D0-83C1-5FA150AC82BB}" type="pres">
      <dgm:prSet presAssocID="{C1A78C14-1106-4B7D-ADFE-E1352AE621FC}" presName="node" presStyleLbl="alignAccFollowNode1" presStyleIdx="4" presStyleCnt="9">
        <dgm:presLayoutVars>
          <dgm:bulletEnabled val="1"/>
        </dgm:presLayoutVars>
      </dgm:prSet>
      <dgm:spPr/>
    </dgm:pt>
    <dgm:pt modelId="{844F1166-6CC1-4D2C-A1A1-F0C024F0E416}" type="pres">
      <dgm:prSet presAssocID="{0552B428-4689-4ECD-8CB9-2A8E3AF0994A}" presName="sibTrans" presStyleCnt="0"/>
      <dgm:spPr/>
    </dgm:pt>
    <dgm:pt modelId="{28307109-36E8-4ECC-9469-EB6B48237D56}" type="pres">
      <dgm:prSet presAssocID="{508B1777-FBD4-4B01-ABD1-2B3DAE0B81D2}" presName="node" presStyleLbl="alignAccFollowNode1" presStyleIdx="5" presStyleCnt="9">
        <dgm:presLayoutVars>
          <dgm:bulletEnabled val="1"/>
        </dgm:presLayoutVars>
      </dgm:prSet>
      <dgm:spPr/>
    </dgm:pt>
    <dgm:pt modelId="{26341513-BC3B-42E9-BF17-045D5DD23838}" type="pres">
      <dgm:prSet presAssocID="{ECFF2CA0-72EA-4737-A8C8-8D1494ACC096}" presName="vSp" presStyleCnt="0"/>
      <dgm:spPr/>
    </dgm:pt>
    <dgm:pt modelId="{9DEB0DCB-9643-469B-AE90-B2E31EE4EA72}" type="pres">
      <dgm:prSet presAssocID="{41B4EC30-4E22-4F15-B74E-9E1CC4A118F5}" presName="horFlow" presStyleCnt="0"/>
      <dgm:spPr/>
    </dgm:pt>
    <dgm:pt modelId="{DBEEFD7C-7FC8-40D9-8EDF-1646CD865814}" type="pres">
      <dgm:prSet presAssocID="{41B4EC30-4E22-4F15-B74E-9E1CC4A118F5}" presName="bigChev" presStyleLbl="node1" presStyleIdx="2" presStyleCnt="3"/>
      <dgm:spPr/>
    </dgm:pt>
    <dgm:pt modelId="{0BCEE3D3-F622-47E6-8513-CEB44C1A522C}" type="pres">
      <dgm:prSet presAssocID="{19CB70BF-82A2-4376-8FF0-7805A58D47FA}" presName="parTrans" presStyleCnt="0"/>
      <dgm:spPr/>
    </dgm:pt>
    <dgm:pt modelId="{887C22AF-615D-4A4A-B9FF-99E3CBC55A93}" type="pres">
      <dgm:prSet presAssocID="{E40F754C-008B-48A1-9845-9F9D6E00DA62}" presName="node" presStyleLbl="alignAccFollowNode1" presStyleIdx="6" presStyleCnt="9">
        <dgm:presLayoutVars>
          <dgm:bulletEnabled val="1"/>
        </dgm:presLayoutVars>
      </dgm:prSet>
      <dgm:spPr/>
    </dgm:pt>
    <dgm:pt modelId="{27111962-770C-469B-8D38-B4C00D0A6F6A}" type="pres">
      <dgm:prSet presAssocID="{437F8CB7-9117-40ED-990E-FE6FF15BB72B}" presName="sibTrans" presStyleCnt="0"/>
      <dgm:spPr/>
    </dgm:pt>
    <dgm:pt modelId="{91E08EBF-A305-4137-81F9-F057433B79CF}" type="pres">
      <dgm:prSet presAssocID="{63F2DC06-8819-4C80-8994-7C839434FFCB}" presName="node" presStyleLbl="alignAccFollowNode1" presStyleIdx="7" presStyleCnt="9">
        <dgm:presLayoutVars>
          <dgm:bulletEnabled val="1"/>
        </dgm:presLayoutVars>
      </dgm:prSet>
      <dgm:spPr/>
    </dgm:pt>
    <dgm:pt modelId="{3B284662-E736-45CD-80A6-CC29B19D3E77}" type="pres">
      <dgm:prSet presAssocID="{22CF3E38-F0B4-4D4B-9C56-647ECDF28086}" presName="sibTrans" presStyleCnt="0"/>
      <dgm:spPr/>
    </dgm:pt>
    <dgm:pt modelId="{258FFBA8-0204-4DEF-A34B-FEAF56C825CE}" type="pres">
      <dgm:prSet presAssocID="{366E9C7F-63C7-4EEC-BE2E-1CD0BFF60A47}" presName="node" presStyleLbl="alignAccFollowNode1" presStyleIdx="8" presStyleCnt="9">
        <dgm:presLayoutVars>
          <dgm:bulletEnabled val="1"/>
        </dgm:presLayoutVars>
      </dgm:prSet>
      <dgm:spPr/>
    </dgm:pt>
  </dgm:ptLst>
  <dgm:cxnLst>
    <dgm:cxn modelId="{E587270C-9553-4FA0-B262-CC651213173D}" type="presOf" srcId="{366E9C7F-63C7-4EEC-BE2E-1CD0BFF60A47}" destId="{258FFBA8-0204-4DEF-A34B-FEAF56C825CE}" srcOrd="0" destOrd="0" presId="urn:microsoft.com/office/officeart/2005/8/layout/lProcess3"/>
    <dgm:cxn modelId="{ECB0E70C-6BE3-4392-A880-2E9B7B334E71}" type="presOf" srcId="{508B1777-FBD4-4B01-ABD1-2B3DAE0B81D2}" destId="{28307109-36E8-4ECC-9469-EB6B48237D56}" srcOrd="0" destOrd="0" presId="urn:microsoft.com/office/officeart/2005/8/layout/lProcess3"/>
    <dgm:cxn modelId="{FDF8AB1F-B113-4093-90ED-13355E706E8B}" srcId="{ECFF2CA0-72EA-4737-A8C8-8D1494ACC096}" destId="{C1A78C14-1106-4B7D-ADFE-E1352AE621FC}" srcOrd="1" destOrd="0" parTransId="{4CAAE856-71AA-4EE7-A119-54D8529F5AF4}" sibTransId="{0552B428-4689-4ECD-8CB9-2A8E3AF0994A}"/>
    <dgm:cxn modelId="{18966A25-5478-4B53-8DCB-336DF21E157C}" srcId="{7AE60761-ED75-4C57-9D37-A8C599B150E7}" destId="{AD6FCE4D-70CE-4190-9549-F143115CAB64}" srcOrd="2" destOrd="0" parTransId="{8F24FABD-B574-43BA-8076-E3E480A7459B}" sibTransId="{8EB7AFFD-CA70-43D2-8A27-82EA61C0EF8D}"/>
    <dgm:cxn modelId="{F8874B26-1A49-427B-8762-D34BD5A05D35}" type="presOf" srcId="{849053C1-B949-4E36-AE9F-6CD1D0278624}" destId="{FB8D262B-17B9-4C39-9DC9-538C419F0ACA}" srcOrd="0" destOrd="0" presId="urn:microsoft.com/office/officeart/2005/8/layout/lProcess3"/>
    <dgm:cxn modelId="{C7B8A027-BEE9-4401-8E59-D5B085359662}" srcId="{7AE60761-ED75-4C57-9D37-A8C599B150E7}" destId="{849053C1-B949-4E36-AE9F-6CD1D0278624}" srcOrd="0" destOrd="0" parTransId="{250C4201-47A9-46E4-8F12-DBB3314F7D9C}" sibTransId="{ACEBAF48-3F1A-4139-9755-BC99C6576A96}"/>
    <dgm:cxn modelId="{4F37E628-FC33-4762-BACE-501AF60CE344}" srcId="{41B4EC30-4E22-4F15-B74E-9E1CC4A118F5}" destId="{63F2DC06-8819-4C80-8994-7C839434FFCB}" srcOrd="1" destOrd="0" parTransId="{2754A573-9C0A-48A4-B244-A0253D0A2AA3}" sibTransId="{22CF3E38-F0B4-4D4B-9C56-647ECDF28086}"/>
    <dgm:cxn modelId="{20C2F931-93B5-497C-9E35-5F482360DB43}" type="presOf" srcId="{210F06C1-532D-4FA9-8E35-4B05A8854241}" destId="{33B3EE93-2A0B-4E42-A0B5-80F0C0549167}" srcOrd="0" destOrd="0" presId="urn:microsoft.com/office/officeart/2005/8/layout/lProcess3"/>
    <dgm:cxn modelId="{F3972B64-5FF8-4A37-8C5A-A8702E94FE6C}" srcId="{41B4EC30-4E22-4F15-B74E-9E1CC4A118F5}" destId="{E40F754C-008B-48A1-9845-9F9D6E00DA62}" srcOrd="0" destOrd="0" parTransId="{19CB70BF-82A2-4376-8FF0-7805A58D47FA}" sibTransId="{437F8CB7-9117-40ED-990E-FE6FF15BB72B}"/>
    <dgm:cxn modelId="{1A375C66-0C99-4C6F-AC32-E0AD2DB1C48D}" type="presOf" srcId="{7AE60761-ED75-4C57-9D37-A8C599B150E7}" destId="{84804E95-7312-44F9-BE6D-8214B082FE09}" srcOrd="0" destOrd="0" presId="urn:microsoft.com/office/officeart/2005/8/layout/lProcess3"/>
    <dgm:cxn modelId="{A307B766-F185-4DB4-886A-88D25D8B2E6B}" srcId="{210F06C1-532D-4FA9-8E35-4B05A8854241}" destId="{7AE60761-ED75-4C57-9D37-A8C599B150E7}" srcOrd="0" destOrd="0" parTransId="{9B7553CA-3DA5-42C8-B778-36BFEE4DAC59}" sibTransId="{D14A4181-3D60-4DBF-9FBF-A5C3EFA29A1E}"/>
    <dgm:cxn modelId="{842EF26B-DB71-4B1E-8262-7F3C325B9A3D}" srcId="{ECFF2CA0-72EA-4737-A8C8-8D1494ACC096}" destId="{DBE7D76D-2F51-4320-91DE-3DFB070F6DCD}" srcOrd="0" destOrd="0" parTransId="{CB027301-3F1C-422C-8FE9-7BF2A9203AF8}" sibTransId="{F0D9C1F4-F76B-4FDF-8CB7-A61542CB831D}"/>
    <dgm:cxn modelId="{1AFCFE4E-2CF6-4CA4-AA4E-637E57B4D2B3}" type="presOf" srcId="{ECFF2CA0-72EA-4737-A8C8-8D1494ACC096}" destId="{DAF5A426-76B3-4FA5-9088-B1D05C55A82F}" srcOrd="0" destOrd="0" presId="urn:microsoft.com/office/officeart/2005/8/layout/lProcess3"/>
    <dgm:cxn modelId="{E171E355-51B1-40A7-8FE6-F444D251AA1C}" srcId="{210F06C1-532D-4FA9-8E35-4B05A8854241}" destId="{41B4EC30-4E22-4F15-B74E-9E1CC4A118F5}" srcOrd="2" destOrd="0" parTransId="{BCADB57B-0E8F-41D0-85A2-C7A9A1A689D6}" sibTransId="{9BF58C48-A0E8-422C-A6AD-FDE1C651AFAD}"/>
    <dgm:cxn modelId="{C20F547C-AEC6-4335-8DF7-CC8A4C0B25EC}" srcId="{ECFF2CA0-72EA-4737-A8C8-8D1494ACC096}" destId="{508B1777-FBD4-4B01-ABD1-2B3DAE0B81D2}" srcOrd="2" destOrd="0" parTransId="{92805334-FE6F-49F4-A707-830ACA63AA0D}" sibTransId="{DEC180C0-C35E-4EF2-982A-A456E7BCD5C5}"/>
    <dgm:cxn modelId="{BCDE8396-3D01-4167-B98B-B938454FE881}" type="presOf" srcId="{41B4EC30-4E22-4F15-B74E-9E1CC4A118F5}" destId="{DBEEFD7C-7FC8-40D9-8EDF-1646CD865814}" srcOrd="0" destOrd="0" presId="urn:microsoft.com/office/officeart/2005/8/layout/lProcess3"/>
    <dgm:cxn modelId="{3E569A9A-0929-4F74-AD46-386B8F9151C5}" srcId="{210F06C1-532D-4FA9-8E35-4B05A8854241}" destId="{ECFF2CA0-72EA-4737-A8C8-8D1494ACC096}" srcOrd="1" destOrd="0" parTransId="{8B3145FE-6835-43EC-82C5-A50A6B7AD4A3}" sibTransId="{D2535F96-A207-4990-81FD-1ED6E68796C5}"/>
    <dgm:cxn modelId="{840B139D-90E6-4A05-9B4B-8BD55F74EEF6}" type="presOf" srcId="{DBE7D76D-2F51-4320-91DE-3DFB070F6DCD}" destId="{6026EAB6-A488-4DCF-81E2-11408C98D223}" srcOrd="0" destOrd="0" presId="urn:microsoft.com/office/officeart/2005/8/layout/lProcess3"/>
    <dgm:cxn modelId="{487930AE-B638-4505-A3BF-640B7F235593}" srcId="{7AE60761-ED75-4C57-9D37-A8C599B150E7}" destId="{28FD04C6-83FF-403C-8994-61E82FFB3DE4}" srcOrd="1" destOrd="0" parTransId="{556AD7B6-1510-452F-8C43-E35616188F5A}" sibTransId="{5D18B56A-2E39-4273-8CB7-FAE7A0D44EDA}"/>
    <dgm:cxn modelId="{E95921B2-E4FD-4F44-B1AC-5667793F77EB}" type="presOf" srcId="{63F2DC06-8819-4C80-8994-7C839434FFCB}" destId="{91E08EBF-A305-4137-81F9-F057433B79CF}" srcOrd="0" destOrd="0" presId="urn:microsoft.com/office/officeart/2005/8/layout/lProcess3"/>
    <dgm:cxn modelId="{616E0DC3-048C-46B0-98B1-80459A2BF7BA}" type="presOf" srcId="{C1A78C14-1106-4B7D-ADFE-E1352AE621FC}" destId="{639490FB-CAA7-42D0-83C1-5FA150AC82BB}" srcOrd="0" destOrd="0" presId="urn:microsoft.com/office/officeart/2005/8/layout/lProcess3"/>
    <dgm:cxn modelId="{D51CAEC4-DE0F-4444-81DC-1F2D2CC83D35}" type="presOf" srcId="{28FD04C6-83FF-403C-8994-61E82FFB3DE4}" destId="{B5D70139-93D8-4EEA-B86C-7AEE650D0ABB}" srcOrd="0" destOrd="0" presId="urn:microsoft.com/office/officeart/2005/8/layout/lProcess3"/>
    <dgm:cxn modelId="{B211F4CF-E48F-4F75-99D0-06EB31791A24}" type="presOf" srcId="{AD6FCE4D-70CE-4190-9549-F143115CAB64}" destId="{CAED5D39-F84F-402A-956C-4490EEAECAE4}" srcOrd="0" destOrd="0" presId="urn:microsoft.com/office/officeart/2005/8/layout/lProcess3"/>
    <dgm:cxn modelId="{A71E97DA-211F-486D-99D9-31F0B1E4A37E}" srcId="{41B4EC30-4E22-4F15-B74E-9E1CC4A118F5}" destId="{366E9C7F-63C7-4EEC-BE2E-1CD0BFF60A47}" srcOrd="2" destOrd="0" parTransId="{E75AADC8-AFE1-4039-820D-7F6FBDBB1D6F}" sibTransId="{6E6C6BF9-BCBC-4D3C-B7D1-13AA114D486F}"/>
    <dgm:cxn modelId="{199A04F1-8C02-4311-9CEB-7C41B32D8F3D}" type="presOf" srcId="{E40F754C-008B-48A1-9845-9F9D6E00DA62}" destId="{887C22AF-615D-4A4A-B9FF-99E3CBC55A93}" srcOrd="0" destOrd="0" presId="urn:microsoft.com/office/officeart/2005/8/layout/lProcess3"/>
    <dgm:cxn modelId="{EFA604FC-8563-4151-907A-609A60D6358E}" type="presParOf" srcId="{33B3EE93-2A0B-4E42-A0B5-80F0C0549167}" destId="{B2E1818D-19A6-41B9-BC6A-CDD9A8BD0382}" srcOrd="0" destOrd="0" presId="urn:microsoft.com/office/officeart/2005/8/layout/lProcess3"/>
    <dgm:cxn modelId="{F4308851-C1A9-4870-B47D-284F48AD01EF}" type="presParOf" srcId="{B2E1818D-19A6-41B9-BC6A-CDD9A8BD0382}" destId="{84804E95-7312-44F9-BE6D-8214B082FE09}" srcOrd="0" destOrd="0" presId="urn:microsoft.com/office/officeart/2005/8/layout/lProcess3"/>
    <dgm:cxn modelId="{435DF850-920E-468D-82E9-F7AED50310C0}" type="presParOf" srcId="{B2E1818D-19A6-41B9-BC6A-CDD9A8BD0382}" destId="{C2BB7D1E-14AD-47CC-B38B-476F993120D1}" srcOrd="1" destOrd="0" presId="urn:microsoft.com/office/officeart/2005/8/layout/lProcess3"/>
    <dgm:cxn modelId="{BA065576-EEFD-403D-AD4F-DFECDF75ED4B}" type="presParOf" srcId="{B2E1818D-19A6-41B9-BC6A-CDD9A8BD0382}" destId="{FB8D262B-17B9-4C39-9DC9-538C419F0ACA}" srcOrd="2" destOrd="0" presId="urn:microsoft.com/office/officeart/2005/8/layout/lProcess3"/>
    <dgm:cxn modelId="{14ABFBCA-B8E3-4A89-A80B-688F4435B10C}" type="presParOf" srcId="{B2E1818D-19A6-41B9-BC6A-CDD9A8BD0382}" destId="{21422DF8-D6A9-44F6-9EA1-E8275771311B}" srcOrd="3" destOrd="0" presId="urn:microsoft.com/office/officeart/2005/8/layout/lProcess3"/>
    <dgm:cxn modelId="{AF046869-45C4-4F43-A4C4-0D6FE7019A28}" type="presParOf" srcId="{B2E1818D-19A6-41B9-BC6A-CDD9A8BD0382}" destId="{B5D70139-93D8-4EEA-B86C-7AEE650D0ABB}" srcOrd="4" destOrd="0" presId="urn:microsoft.com/office/officeart/2005/8/layout/lProcess3"/>
    <dgm:cxn modelId="{ABE5D090-D89A-482B-A50B-ECF3A0F6447A}" type="presParOf" srcId="{B2E1818D-19A6-41B9-BC6A-CDD9A8BD0382}" destId="{1BA376DC-0F42-402C-B7A8-8C2265D43760}" srcOrd="5" destOrd="0" presId="urn:microsoft.com/office/officeart/2005/8/layout/lProcess3"/>
    <dgm:cxn modelId="{3CECC167-2E32-47A5-A16E-4C472DF4397B}" type="presParOf" srcId="{B2E1818D-19A6-41B9-BC6A-CDD9A8BD0382}" destId="{CAED5D39-F84F-402A-956C-4490EEAECAE4}" srcOrd="6" destOrd="0" presId="urn:microsoft.com/office/officeart/2005/8/layout/lProcess3"/>
    <dgm:cxn modelId="{BFFAF77B-1EA9-4C04-AB4B-B7CE91DAF6A4}" type="presParOf" srcId="{33B3EE93-2A0B-4E42-A0B5-80F0C0549167}" destId="{3C437DCB-B150-46D1-A00A-3EB820843616}" srcOrd="1" destOrd="0" presId="urn:microsoft.com/office/officeart/2005/8/layout/lProcess3"/>
    <dgm:cxn modelId="{ADB9E55C-3557-44B7-A9F9-4893D6D93247}" type="presParOf" srcId="{33B3EE93-2A0B-4E42-A0B5-80F0C0549167}" destId="{DEEEDFF4-6606-4502-9E71-3C39FA133A95}" srcOrd="2" destOrd="0" presId="urn:microsoft.com/office/officeart/2005/8/layout/lProcess3"/>
    <dgm:cxn modelId="{E2111B42-DE3D-47C5-8D18-C66D6695D3F3}" type="presParOf" srcId="{DEEEDFF4-6606-4502-9E71-3C39FA133A95}" destId="{DAF5A426-76B3-4FA5-9088-B1D05C55A82F}" srcOrd="0" destOrd="0" presId="urn:microsoft.com/office/officeart/2005/8/layout/lProcess3"/>
    <dgm:cxn modelId="{38729A0D-3B93-4A41-9B27-09674CB1CA57}" type="presParOf" srcId="{DEEEDFF4-6606-4502-9E71-3C39FA133A95}" destId="{F30B125B-ED98-4E97-8ABF-F736C19F6856}" srcOrd="1" destOrd="0" presId="urn:microsoft.com/office/officeart/2005/8/layout/lProcess3"/>
    <dgm:cxn modelId="{10601D50-3FEE-4FDA-8F56-269812AFB3E4}" type="presParOf" srcId="{DEEEDFF4-6606-4502-9E71-3C39FA133A95}" destId="{6026EAB6-A488-4DCF-81E2-11408C98D223}" srcOrd="2" destOrd="0" presId="urn:microsoft.com/office/officeart/2005/8/layout/lProcess3"/>
    <dgm:cxn modelId="{E0EE1036-2316-4467-97EB-FC16EA1B374E}" type="presParOf" srcId="{DEEEDFF4-6606-4502-9E71-3C39FA133A95}" destId="{AEC8E518-4524-4B7C-8795-D823E1CBF14C}" srcOrd="3" destOrd="0" presId="urn:microsoft.com/office/officeart/2005/8/layout/lProcess3"/>
    <dgm:cxn modelId="{DA4802F1-6AC6-4CEB-BAD4-A1F1E63663DE}" type="presParOf" srcId="{DEEEDFF4-6606-4502-9E71-3C39FA133A95}" destId="{639490FB-CAA7-42D0-83C1-5FA150AC82BB}" srcOrd="4" destOrd="0" presId="urn:microsoft.com/office/officeart/2005/8/layout/lProcess3"/>
    <dgm:cxn modelId="{1FE12998-A047-4221-9FD7-98B934163AE4}" type="presParOf" srcId="{DEEEDFF4-6606-4502-9E71-3C39FA133A95}" destId="{844F1166-6CC1-4D2C-A1A1-F0C024F0E416}" srcOrd="5" destOrd="0" presId="urn:microsoft.com/office/officeart/2005/8/layout/lProcess3"/>
    <dgm:cxn modelId="{15538CF1-87C8-47BF-8268-FAB72F15A7B5}" type="presParOf" srcId="{DEEEDFF4-6606-4502-9E71-3C39FA133A95}" destId="{28307109-36E8-4ECC-9469-EB6B48237D56}" srcOrd="6" destOrd="0" presId="urn:microsoft.com/office/officeart/2005/8/layout/lProcess3"/>
    <dgm:cxn modelId="{0F87CF78-5FB3-447E-8017-D6CAE83E1E4C}" type="presParOf" srcId="{33B3EE93-2A0B-4E42-A0B5-80F0C0549167}" destId="{26341513-BC3B-42E9-BF17-045D5DD23838}" srcOrd="3" destOrd="0" presId="urn:microsoft.com/office/officeart/2005/8/layout/lProcess3"/>
    <dgm:cxn modelId="{4EBD2375-D64E-4D56-98B3-105F7EE87073}" type="presParOf" srcId="{33B3EE93-2A0B-4E42-A0B5-80F0C0549167}" destId="{9DEB0DCB-9643-469B-AE90-B2E31EE4EA72}" srcOrd="4" destOrd="0" presId="urn:microsoft.com/office/officeart/2005/8/layout/lProcess3"/>
    <dgm:cxn modelId="{4DE5194D-DEF0-45DE-B977-CDE08337741D}" type="presParOf" srcId="{9DEB0DCB-9643-469B-AE90-B2E31EE4EA72}" destId="{DBEEFD7C-7FC8-40D9-8EDF-1646CD865814}" srcOrd="0" destOrd="0" presId="urn:microsoft.com/office/officeart/2005/8/layout/lProcess3"/>
    <dgm:cxn modelId="{F37BF265-1678-4192-96DE-2ED0117B0E28}" type="presParOf" srcId="{9DEB0DCB-9643-469B-AE90-B2E31EE4EA72}" destId="{0BCEE3D3-F622-47E6-8513-CEB44C1A522C}" srcOrd="1" destOrd="0" presId="urn:microsoft.com/office/officeart/2005/8/layout/lProcess3"/>
    <dgm:cxn modelId="{11E01912-23A0-4EFF-8123-1D950ABBD021}" type="presParOf" srcId="{9DEB0DCB-9643-469B-AE90-B2E31EE4EA72}" destId="{887C22AF-615D-4A4A-B9FF-99E3CBC55A93}" srcOrd="2" destOrd="0" presId="urn:microsoft.com/office/officeart/2005/8/layout/lProcess3"/>
    <dgm:cxn modelId="{C76653AD-B97F-4DE2-BC2F-535849040678}" type="presParOf" srcId="{9DEB0DCB-9643-469B-AE90-B2E31EE4EA72}" destId="{27111962-770C-469B-8D38-B4C00D0A6F6A}" srcOrd="3" destOrd="0" presId="urn:microsoft.com/office/officeart/2005/8/layout/lProcess3"/>
    <dgm:cxn modelId="{7F9FD8EB-DA02-4C03-82EF-5967C896464B}" type="presParOf" srcId="{9DEB0DCB-9643-469B-AE90-B2E31EE4EA72}" destId="{91E08EBF-A305-4137-81F9-F057433B79CF}" srcOrd="4" destOrd="0" presId="urn:microsoft.com/office/officeart/2005/8/layout/lProcess3"/>
    <dgm:cxn modelId="{59CA9C6A-A542-4F92-90D6-D7C08B80B3DE}" type="presParOf" srcId="{9DEB0DCB-9643-469B-AE90-B2E31EE4EA72}" destId="{3B284662-E736-45CD-80A6-CC29B19D3E77}" srcOrd="5" destOrd="0" presId="urn:microsoft.com/office/officeart/2005/8/layout/lProcess3"/>
    <dgm:cxn modelId="{8D0CA6EE-36C2-444E-89E7-AEA71011B498}" type="presParOf" srcId="{9DEB0DCB-9643-469B-AE90-B2E31EE4EA72}" destId="{258FFBA8-0204-4DEF-A34B-FEAF56C825CE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76F28-9E87-46B1-8236-120729F89A0A}">
      <dsp:nvSpPr>
        <dsp:cNvPr id="0" name=""/>
        <dsp:cNvSpPr/>
      </dsp:nvSpPr>
      <dsp:spPr>
        <a:xfrm>
          <a:off x="4447036" y="2248209"/>
          <a:ext cx="1887642" cy="1887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Century Gothic" panose="020B0502020202020204" pitchFamily="34" charset="0"/>
            </a:rPr>
            <a:t>CVCLP</a:t>
          </a:r>
        </a:p>
      </dsp:txBody>
      <dsp:txXfrm>
        <a:off x="4723475" y="2524648"/>
        <a:ext cx="1334764" cy="1334764"/>
      </dsp:txXfrm>
    </dsp:sp>
    <dsp:sp modelId="{5830C2E2-7F07-472B-A26A-6D76EE77C1B2}">
      <dsp:nvSpPr>
        <dsp:cNvPr id="0" name=""/>
        <dsp:cNvSpPr/>
      </dsp:nvSpPr>
      <dsp:spPr>
        <a:xfrm rot="11532144">
          <a:off x="2386237" y="2488602"/>
          <a:ext cx="1991337" cy="5379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B98B2-8CC6-4018-8FF1-F6F41254A5DC}">
      <dsp:nvSpPr>
        <dsp:cNvPr id="0" name=""/>
        <dsp:cNvSpPr/>
      </dsp:nvSpPr>
      <dsp:spPr>
        <a:xfrm>
          <a:off x="1512102" y="1829837"/>
          <a:ext cx="1793260" cy="1434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Century Gothic" panose="020B0502020202020204" pitchFamily="34" charset="0"/>
            </a:rPr>
            <a:t>ESOL</a:t>
          </a:r>
        </a:p>
      </dsp:txBody>
      <dsp:txXfrm>
        <a:off x="1554120" y="1871855"/>
        <a:ext cx="1709224" cy="1350572"/>
      </dsp:txXfrm>
    </dsp:sp>
    <dsp:sp modelId="{536F5794-8E0B-4E70-950A-16A1ED991AC1}">
      <dsp:nvSpPr>
        <dsp:cNvPr id="0" name=""/>
        <dsp:cNvSpPr/>
      </dsp:nvSpPr>
      <dsp:spPr>
        <a:xfrm rot="16200000">
          <a:off x="4667527" y="1171692"/>
          <a:ext cx="1446660" cy="5379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2F132-54AC-4C73-9291-3F1AFBBD6D99}">
      <dsp:nvSpPr>
        <dsp:cNvPr id="0" name=""/>
        <dsp:cNvSpPr/>
      </dsp:nvSpPr>
      <dsp:spPr>
        <a:xfrm>
          <a:off x="2907846" y="47"/>
          <a:ext cx="4966022" cy="1434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Century Gothic" panose="020B0502020202020204" pitchFamily="34" charset="0"/>
            </a:rPr>
            <a:t>Family Learning | </a:t>
          </a:r>
          <a:r>
            <a:rPr lang="en-GB" sz="2300" kern="1200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Dysgu</a:t>
          </a:r>
          <a:r>
            <a:rPr lang="en-GB" sz="2300" kern="1200" dirty="0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GB" sz="2300" kern="1200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Fel</a:t>
          </a:r>
          <a:r>
            <a:rPr lang="en-GB" sz="2300" kern="1200" dirty="0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 </a:t>
          </a:r>
          <a:r>
            <a:rPr lang="en-GB" sz="2300" kern="1200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Teulu</a:t>
          </a:r>
          <a:endParaRPr lang="en-GB" sz="2300" kern="1200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Century Gothic" panose="020B0502020202020204" pitchFamily="34" charset="0"/>
            </a:rPr>
            <a:t>ABE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Century Gothic" panose="020B0502020202020204" pitchFamily="34" charset="0"/>
            </a:rPr>
            <a:t>Employability | </a:t>
          </a:r>
          <a:r>
            <a:rPr lang="en-GB" sz="2300" kern="1200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Cyflogadwyedd</a:t>
          </a:r>
          <a:endParaRPr lang="en-GB" sz="2300" kern="1200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>
        <a:off x="2949864" y="42065"/>
        <a:ext cx="4881986" cy="1350572"/>
      </dsp:txXfrm>
    </dsp:sp>
    <dsp:sp modelId="{9CDDFB95-81B9-4F2C-ADB7-7652B5EC6CE5}">
      <dsp:nvSpPr>
        <dsp:cNvPr id="0" name=""/>
        <dsp:cNvSpPr/>
      </dsp:nvSpPr>
      <dsp:spPr>
        <a:xfrm rot="20891220">
          <a:off x="6404203" y="2509267"/>
          <a:ext cx="1930067" cy="5379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DFB29-9C2A-48CD-B27B-000BC20BBBDA}">
      <dsp:nvSpPr>
        <dsp:cNvPr id="0" name=""/>
        <dsp:cNvSpPr/>
      </dsp:nvSpPr>
      <dsp:spPr>
        <a:xfrm>
          <a:off x="7417202" y="1863392"/>
          <a:ext cx="1793260" cy="1434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Century Gothic" panose="020B0502020202020204" pitchFamily="34" charset="0"/>
            </a:rPr>
            <a:t>Other | </a:t>
          </a:r>
          <a:r>
            <a:rPr lang="en-GB" sz="2300" kern="1200" dirty="0" err="1">
              <a:solidFill>
                <a:schemeClr val="tx2">
                  <a:lumMod val="20000"/>
                  <a:lumOff val="80000"/>
                </a:schemeClr>
              </a:solidFill>
              <a:latin typeface="Century Gothic" panose="020B0502020202020204" pitchFamily="34" charset="0"/>
            </a:rPr>
            <a:t>Arall</a:t>
          </a:r>
          <a:endParaRPr lang="en-GB" sz="2300" kern="1200" dirty="0">
            <a:solidFill>
              <a:schemeClr val="tx2">
                <a:lumMod val="20000"/>
                <a:lumOff val="80000"/>
              </a:schemeClr>
            </a:solidFill>
            <a:latin typeface="Century Gothic" panose="020B0502020202020204" pitchFamily="34" charset="0"/>
          </a:endParaRPr>
        </a:p>
      </dsp:txBody>
      <dsp:txXfrm>
        <a:off x="7459220" y="1905410"/>
        <a:ext cx="1709224" cy="13505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DEA2A-71E0-43BD-A14C-A8D90D786103}">
      <dsp:nvSpPr>
        <dsp:cNvPr id="0" name=""/>
        <dsp:cNvSpPr/>
      </dsp:nvSpPr>
      <dsp:spPr>
        <a:xfrm>
          <a:off x="8554423" y="1156896"/>
          <a:ext cx="2560150" cy="2560281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3B36D7-B19A-40B8-9C89-19DBC80A820C}">
      <dsp:nvSpPr>
        <dsp:cNvPr id="0" name=""/>
        <dsp:cNvSpPr/>
      </dsp:nvSpPr>
      <dsp:spPr>
        <a:xfrm>
          <a:off x="8640054" y="1242254"/>
          <a:ext cx="2389985" cy="23895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Century Gothic" panose="020B0502020202020204" pitchFamily="34" charset="0"/>
            </a:rPr>
            <a:t>Progression</a:t>
          </a:r>
        </a:p>
      </dsp:txBody>
      <dsp:txXfrm>
        <a:off x="8981481" y="1583684"/>
        <a:ext cx="1707132" cy="1706704"/>
      </dsp:txXfrm>
    </dsp:sp>
    <dsp:sp modelId="{68683AA8-A185-40BE-9395-A7BEE46FE4C0}">
      <dsp:nvSpPr>
        <dsp:cNvPr id="0" name=""/>
        <dsp:cNvSpPr/>
      </dsp:nvSpPr>
      <dsp:spPr>
        <a:xfrm rot="2700000">
          <a:off x="5897643" y="1156716"/>
          <a:ext cx="2560192" cy="2560192"/>
        </a:xfrm>
        <a:prstGeom prst="teardrop">
          <a:avLst>
            <a:gd name="adj" fmla="val 10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C5626-89C9-4C89-AAE1-5A53F23E0E68}">
      <dsp:nvSpPr>
        <dsp:cNvPr id="0" name=""/>
        <dsp:cNvSpPr/>
      </dsp:nvSpPr>
      <dsp:spPr>
        <a:xfrm>
          <a:off x="5994273" y="1242254"/>
          <a:ext cx="2389985" cy="23895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Century Gothic" panose="020B0502020202020204" pitchFamily="34" charset="0"/>
            </a:rPr>
            <a:t>Collaboration</a:t>
          </a:r>
        </a:p>
      </dsp:txBody>
      <dsp:txXfrm>
        <a:off x="6335700" y="1583684"/>
        <a:ext cx="1707132" cy="1706704"/>
      </dsp:txXfrm>
    </dsp:sp>
    <dsp:sp modelId="{9A693498-BBA6-4E9D-BDD8-2EC68FCEA768}">
      <dsp:nvSpPr>
        <dsp:cNvPr id="0" name=""/>
        <dsp:cNvSpPr/>
      </dsp:nvSpPr>
      <dsp:spPr>
        <a:xfrm rot="2700000">
          <a:off x="3262840" y="1156716"/>
          <a:ext cx="2560192" cy="2560192"/>
        </a:xfrm>
        <a:prstGeom prst="teardrop">
          <a:avLst>
            <a:gd name="adj" fmla="val 10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F5A7D-9DD5-4148-8BF5-EB6C0059A85A}">
      <dsp:nvSpPr>
        <dsp:cNvPr id="0" name=""/>
        <dsp:cNvSpPr/>
      </dsp:nvSpPr>
      <dsp:spPr>
        <a:xfrm>
          <a:off x="3348492" y="1242254"/>
          <a:ext cx="2389985" cy="23895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Century Gothic" panose="020B0502020202020204" pitchFamily="34" charset="0"/>
            </a:rPr>
            <a:t>Quality and Standards</a:t>
          </a:r>
        </a:p>
      </dsp:txBody>
      <dsp:txXfrm>
        <a:off x="3689918" y="1583684"/>
        <a:ext cx="1707132" cy="1706704"/>
      </dsp:txXfrm>
    </dsp:sp>
    <dsp:sp modelId="{DE2CDCCE-1E8E-4C60-AF3F-AE79E97EE3F4}">
      <dsp:nvSpPr>
        <dsp:cNvPr id="0" name=""/>
        <dsp:cNvSpPr/>
      </dsp:nvSpPr>
      <dsp:spPr>
        <a:xfrm rot="2700000">
          <a:off x="617059" y="1156716"/>
          <a:ext cx="2560192" cy="2560192"/>
        </a:xfrm>
        <a:prstGeom prst="teardrop">
          <a:avLst>
            <a:gd name="adj" fmla="val 10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5830-7BAD-43F0-A73C-27356FB94CA7}">
      <dsp:nvSpPr>
        <dsp:cNvPr id="0" name=""/>
        <dsp:cNvSpPr/>
      </dsp:nvSpPr>
      <dsp:spPr>
        <a:xfrm>
          <a:off x="673218" y="1242254"/>
          <a:ext cx="2389985" cy="23895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Century Gothic" panose="020B0502020202020204" pitchFamily="34" charset="0"/>
            </a:rPr>
            <a:t>Participation</a:t>
          </a:r>
        </a:p>
      </dsp:txBody>
      <dsp:txXfrm>
        <a:off x="1014645" y="1583684"/>
        <a:ext cx="1707132" cy="1706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6BE57-6537-4EA7-941D-670292FF68B3}">
      <dsp:nvSpPr>
        <dsp:cNvPr id="0" name=""/>
        <dsp:cNvSpPr/>
      </dsp:nvSpPr>
      <dsp:spPr>
        <a:xfrm>
          <a:off x="4806220" y="2092678"/>
          <a:ext cx="1608008" cy="1608008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Strategic Aims</a:t>
          </a:r>
        </a:p>
      </dsp:txBody>
      <dsp:txXfrm>
        <a:off x="5041707" y="2328165"/>
        <a:ext cx="1137034" cy="1137034"/>
      </dsp:txXfrm>
    </dsp:sp>
    <dsp:sp modelId="{585F78E3-845E-4761-825D-8BAAC8C61A65}">
      <dsp:nvSpPr>
        <dsp:cNvPr id="0" name=""/>
        <dsp:cNvSpPr/>
      </dsp:nvSpPr>
      <dsp:spPr>
        <a:xfrm rot="16200000">
          <a:off x="5440005" y="1507783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491071" y="1668193"/>
        <a:ext cx="238307" cy="328034"/>
      </dsp:txXfrm>
    </dsp:sp>
    <dsp:sp modelId="{0B1D86AF-9564-4E63-B920-6D8BD0DC5D46}">
      <dsp:nvSpPr>
        <dsp:cNvPr id="0" name=""/>
        <dsp:cNvSpPr/>
      </dsp:nvSpPr>
      <dsp:spPr>
        <a:xfrm>
          <a:off x="4886620" y="3133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Standards</a:t>
          </a:r>
        </a:p>
      </dsp:txBody>
      <dsp:txXfrm>
        <a:off x="5098559" y="215072"/>
        <a:ext cx="1023329" cy="1023329"/>
      </dsp:txXfrm>
    </dsp:sp>
    <dsp:sp modelId="{B04171CF-2D81-41D8-A9EF-EE1C56FC5B54}">
      <dsp:nvSpPr>
        <dsp:cNvPr id="0" name=""/>
        <dsp:cNvSpPr/>
      </dsp:nvSpPr>
      <dsp:spPr>
        <a:xfrm rot="19285714">
          <a:off x="6312167" y="1927794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6323308" y="2068977"/>
        <a:ext cx="238307" cy="328034"/>
      </dsp:txXfrm>
    </dsp:sp>
    <dsp:sp modelId="{A1EBFFE3-F452-4783-8C08-61721ECCC0D1}">
      <dsp:nvSpPr>
        <dsp:cNvPr id="0" name=""/>
        <dsp:cNvSpPr/>
      </dsp:nvSpPr>
      <dsp:spPr>
        <a:xfrm>
          <a:off x="6583152" y="820140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Needs of community</a:t>
          </a:r>
        </a:p>
      </dsp:txBody>
      <dsp:txXfrm>
        <a:off x="6795091" y="1032079"/>
        <a:ext cx="1023329" cy="1023329"/>
      </dsp:txXfrm>
    </dsp:sp>
    <dsp:sp modelId="{19AD4135-7FE4-4A6F-A30E-4B0C968FD0FC}">
      <dsp:nvSpPr>
        <dsp:cNvPr id="0" name=""/>
        <dsp:cNvSpPr/>
      </dsp:nvSpPr>
      <dsp:spPr>
        <a:xfrm rot="771429">
          <a:off x="6527574" y="2871552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6528854" y="2969533"/>
        <a:ext cx="238307" cy="328034"/>
      </dsp:txXfrm>
    </dsp:sp>
    <dsp:sp modelId="{16A4E66E-0611-4EB0-B4A5-55C4D96320A6}">
      <dsp:nvSpPr>
        <dsp:cNvPr id="0" name=""/>
        <dsp:cNvSpPr/>
      </dsp:nvSpPr>
      <dsp:spPr>
        <a:xfrm>
          <a:off x="7002161" y="2655937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Curriculum</a:t>
          </a:r>
        </a:p>
      </dsp:txBody>
      <dsp:txXfrm>
        <a:off x="7214100" y="2867876"/>
        <a:ext cx="1023329" cy="1023329"/>
      </dsp:txXfrm>
    </dsp:sp>
    <dsp:sp modelId="{F0273A3C-045C-4282-828B-6F13ABFBBB9E}">
      <dsp:nvSpPr>
        <dsp:cNvPr id="0" name=""/>
        <dsp:cNvSpPr/>
      </dsp:nvSpPr>
      <dsp:spPr>
        <a:xfrm rot="3857143">
          <a:off x="5924018" y="3628386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952927" y="3691722"/>
        <a:ext cx="238307" cy="328034"/>
      </dsp:txXfrm>
    </dsp:sp>
    <dsp:sp modelId="{09CEBEFB-B274-4960-A94E-C92ACE98D5DF}">
      <dsp:nvSpPr>
        <dsp:cNvPr id="0" name=""/>
        <dsp:cNvSpPr/>
      </dsp:nvSpPr>
      <dsp:spPr>
        <a:xfrm>
          <a:off x="5828124" y="4128132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T&amp;L</a:t>
          </a:r>
        </a:p>
      </dsp:txBody>
      <dsp:txXfrm>
        <a:off x="6040063" y="4340071"/>
        <a:ext cx="1023329" cy="1023329"/>
      </dsp:txXfrm>
    </dsp:sp>
    <dsp:sp modelId="{5D5A0D31-4031-40D2-97A3-730AA69BEF11}">
      <dsp:nvSpPr>
        <dsp:cNvPr id="0" name=""/>
        <dsp:cNvSpPr/>
      </dsp:nvSpPr>
      <dsp:spPr>
        <a:xfrm rot="6942857">
          <a:off x="4955991" y="3628386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5029213" y="3691722"/>
        <a:ext cx="238307" cy="328034"/>
      </dsp:txXfrm>
    </dsp:sp>
    <dsp:sp modelId="{60BA97B5-4126-4367-B868-5FC038B0B3FA}">
      <dsp:nvSpPr>
        <dsp:cNvPr id="0" name=""/>
        <dsp:cNvSpPr/>
      </dsp:nvSpPr>
      <dsp:spPr>
        <a:xfrm>
          <a:off x="3945116" y="4128132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Support &amp; wellbeing</a:t>
          </a:r>
        </a:p>
      </dsp:txBody>
      <dsp:txXfrm>
        <a:off x="4157055" y="4340071"/>
        <a:ext cx="1023329" cy="1023329"/>
      </dsp:txXfrm>
    </dsp:sp>
    <dsp:sp modelId="{D4FDC27F-2AB9-47E3-B3A6-4FFCAE141484}">
      <dsp:nvSpPr>
        <dsp:cNvPr id="0" name=""/>
        <dsp:cNvSpPr/>
      </dsp:nvSpPr>
      <dsp:spPr>
        <a:xfrm rot="10028571">
          <a:off x="4352435" y="2871552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4453286" y="2969533"/>
        <a:ext cx="238307" cy="328034"/>
      </dsp:txXfrm>
    </dsp:sp>
    <dsp:sp modelId="{57FDA097-225C-42AE-814F-19C2CED6A626}">
      <dsp:nvSpPr>
        <dsp:cNvPr id="0" name=""/>
        <dsp:cNvSpPr/>
      </dsp:nvSpPr>
      <dsp:spPr>
        <a:xfrm>
          <a:off x="2771079" y="2655937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Leadership</a:t>
          </a:r>
        </a:p>
      </dsp:txBody>
      <dsp:txXfrm>
        <a:off x="2983018" y="2867876"/>
        <a:ext cx="1023329" cy="1023329"/>
      </dsp:txXfrm>
    </dsp:sp>
    <dsp:sp modelId="{859FEB8E-99DA-4C8C-A577-580A79BDBB06}">
      <dsp:nvSpPr>
        <dsp:cNvPr id="0" name=""/>
        <dsp:cNvSpPr/>
      </dsp:nvSpPr>
      <dsp:spPr>
        <a:xfrm rot="13114286">
          <a:off x="4567842" y="1927794"/>
          <a:ext cx="340438" cy="54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4658832" y="2068977"/>
        <a:ext cx="238307" cy="328034"/>
      </dsp:txXfrm>
    </dsp:sp>
    <dsp:sp modelId="{18C00E6D-C241-42E8-AB45-3A146822AC4C}">
      <dsp:nvSpPr>
        <dsp:cNvPr id="0" name=""/>
        <dsp:cNvSpPr/>
      </dsp:nvSpPr>
      <dsp:spPr>
        <a:xfrm>
          <a:off x="3190088" y="820140"/>
          <a:ext cx="1447207" cy="144720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Quality </a:t>
          </a:r>
        </a:p>
      </dsp:txBody>
      <dsp:txXfrm>
        <a:off x="3402027" y="1032079"/>
        <a:ext cx="1023329" cy="10233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04E95-7312-44F9-BE6D-8214B082FE09}">
      <dsp:nvSpPr>
        <dsp:cNvPr id="0" name=""/>
        <dsp:cNvSpPr/>
      </dsp:nvSpPr>
      <dsp:spPr>
        <a:xfrm>
          <a:off x="6545" y="237927"/>
          <a:ext cx="3358008" cy="1343203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Profile</a:t>
          </a:r>
        </a:p>
      </dsp:txBody>
      <dsp:txXfrm>
        <a:off x="678147" y="237927"/>
        <a:ext cx="2014805" cy="1343203"/>
      </dsp:txXfrm>
    </dsp:sp>
    <dsp:sp modelId="{FB8D262B-17B9-4C39-9DC9-538C419F0ACA}">
      <dsp:nvSpPr>
        <dsp:cNvPr id="0" name=""/>
        <dsp:cNvSpPr/>
      </dsp:nvSpPr>
      <dsp:spPr>
        <a:xfrm>
          <a:off x="2928013" y="352099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FT/PT	</a:t>
          </a:r>
        </a:p>
      </dsp:txBody>
      <dsp:txXfrm>
        <a:off x="3485442" y="352099"/>
        <a:ext cx="1672289" cy="1114858"/>
      </dsp:txXfrm>
    </dsp:sp>
    <dsp:sp modelId="{B5D70139-93D8-4EEA-B86C-7AEE650D0ABB}">
      <dsp:nvSpPr>
        <dsp:cNvPr id="0" name=""/>
        <dsp:cNvSpPr/>
      </dsp:nvSpPr>
      <dsp:spPr>
        <a:xfrm>
          <a:off x="5324960" y="352099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Pre-entry – Level 2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ESOL +</a:t>
          </a:r>
        </a:p>
      </dsp:txBody>
      <dsp:txXfrm>
        <a:off x="5882389" y="352099"/>
        <a:ext cx="1672289" cy="1114858"/>
      </dsp:txXfrm>
    </dsp:sp>
    <dsp:sp modelId="{CAED5D39-F84F-402A-956C-4490EEAECAE4}">
      <dsp:nvSpPr>
        <dsp:cNvPr id="0" name=""/>
        <dsp:cNvSpPr/>
      </dsp:nvSpPr>
      <dsp:spPr>
        <a:xfrm>
          <a:off x="7721906" y="352099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College and community settings</a:t>
          </a:r>
        </a:p>
      </dsp:txBody>
      <dsp:txXfrm>
        <a:off x="8279335" y="352099"/>
        <a:ext cx="1672289" cy="1114858"/>
      </dsp:txXfrm>
    </dsp:sp>
    <dsp:sp modelId="{DAF5A426-76B3-4FA5-9088-B1D05C55A82F}">
      <dsp:nvSpPr>
        <dsp:cNvPr id="0" name=""/>
        <dsp:cNvSpPr/>
      </dsp:nvSpPr>
      <dsp:spPr>
        <a:xfrm>
          <a:off x="6545" y="1769179"/>
          <a:ext cx="3358008" cy="1343203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Drivers for change</a:t>
          </a:r>
        </a:p>
      </dsp:txBody>
      <dsp:txXfrm>
        <a:off x="678147" y="1769179"/>
        <a:ext cx="2014805" cy="1343203"/>
      </dsp:txXfrm>
    </dsp:sp>
    <dsp:sp modelId="{6026EAB6-A488-4DCF-81E2-11408C98D223}">
      <dsp:nvSpPr>
        <dsp:cNvPr id="0" name=""/>
        <dsp:cNvSpPr/>
      </dsp:nvSpPr>
      <dsp:spPr>
        <a:xfrm>
          <a:off x="2928013" y="1883352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Progression</a:t>
          </a:r>
        </a:p>
      </dsp:txBody>
      <dsp:txXfrm>
        <a:off x="3485442" y="1883352"/>
        <a:ext cx="1672289" cy="1114858"/>
      </dsp:txXfrm>
    </dsp:sp>
    <dsp:sp modelId="{639490FB-CAA7-42D0-83C1-5FA150AC82BB}">
      <dsp:nvSpPr>
        <dsp:cNvPr id="0" name=""/>
        <dsp:cNvSpPr/>
      </dsp:nvSpPr>
      <dsp:spPr>
        <a:xfrm>
          <a:off x="5324960" y="1883352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Skills development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Employability </a:t>
          </a:r>
        </a:p>
      </dsp:txBody>
      <dsp:txXfrm>
        <a:off x="5882389" y="1883352"/>
        <a:ext cx="1672289" cy="1114858"/>
      </dsp:txXfrm>
    </dsp:sp>
    <dsp:sp modelId="{28307109-36E8-4ECC-9469-EB6B48237D56}">
      <dsp:nvSpPr>
        <dsp:cNvPr id="0" name=""/>
        <dsp:cNvSpPr/>
      </dsp:nvSpPr>
      <dsp:spPr>
        <a:xfrm>
          <a:off x="7721906" y="1883352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Changing profile</a:t>
          </a:r>
        </a:p>
      </dsp:txBody>
      <dsp:txXfrm>
        <a:off x="8279335" y="1883352"/>
        <a:ext cx="1672289" cy="1114858"/>
      </dsp:txXfrm>
    </dsp:sp>
    <dsp:sp modelId="{DBEEFD7C-7FC8-40D9-8EDF-1646CD865814}">
      <dsp:nvSpPr>
        <dsp:cNvPr id="0" name=""/>
        <dsp:cNvSpPr/>
      </dsp:nvSpPr>
      <dsp:spPr>
        <a:xfrm>
          <a:off x="6545" y="3300431"/>
          <a:ext cx="3358008" cy="1343203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Curriculum</a:t>
          </a:r>
        </a:p>
      </dsp:txBody>
      <dsp:txXfrm>
        <a:off x="678147" y="3300431"/>
        <a:ext cx="2014805" cy="1343203"/>
      </dsp:txXfrm>
    </dsp:sp>
    <dsp:sp modelId="{887C22AF-615D-4A4A-B9FF-99E3CBC55A93}">
      <dsp:nvSpPr>
        <dsp:cNvPr id="0" name=""/>
        <dsp:cNvSpPr/>
      </dsp:nvSpPr>
      <dsp:spPr>
        <a:xfrm>
          <a:off x="2928013" y="3414604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Quicker progression</a:t>
          </a:r>
        </a:p>
      </dsp:txBody>
      <dsp:txXfrm>
        <a:off x="3485442" y="3414604"/>
        <a:ext cx="1672289" cy="1114858"/>
      </dsp:txXfrm>
    </dsp:sp>
    <dsp:sp modelId="{91E08EBF-A305-4137-81F9-F057433B79CF}">
      <dsp:nvSpPr>
        <dsp:cNvPr id="0" name=""/>
        <dsp:cNvSpPr/>
      </dsp:nvSpPr>
      <dsp:spPr>
        <a:xfrm>
          <a:off x="5324960" y="3414604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Flexibility	</a:t>
          </a:r>
        </a:p>
      </dsp:txBody>
      <dsp:txXfrm>
        <a:off x="5882389" y="3414604"/>
        <a:ext cx="1672289" cy="1114858"/>
      </dsp:txXfrm>
    </dsp:sp>
    <dsp:sp modelId="{258FFBA8-0204-4DEF-A34B-FEAF56C825CE}">
      <dsp:nvSpPr>
        <dsp:cNvPr id="0" name=""/>
        <dsp:cNvSpPr/>
      </dsp:nvSpPr>
      <dsp:spPr>
        <a:xfrm>
          <a:off x="7721906" y="3414604"/>
          <a:ext cx="2787147" cy="111485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tx1"/>
              </a:solidFill>
              <a:latin typeface="Century Gothic" panose="020B0502020202020204" pitchFamily="34" charset="0"/>
            </a:rPr>
            <a:t>Non-accredited courses</a:t>
          </a:r>
        </a:p>
      </dsp:txBody>
      <dsp:txXfrm>
        <a:off x="8279335" y="3414604"/>
        <a:ext cx="1672289" cy="1114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D70EA-146C-4ED9-9C65-B920ED197ED5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982A4-E920-4949-86A3-25778BDCF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118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C0E08-F2A4-45B1-AC1E-62E590F889B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36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982A4-E920-4949-86A3-25778BDCF8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623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86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54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4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57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4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71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5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59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72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0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34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1E608-B2D2-2497-9BCD-F25553021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44D14-5A4C-58D1-80FF-B3F56177E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95F86-C453-2192-6BCF-E872A5F5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3563-1DCB-443E-B172-35E22E63369F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7FA0A-E105-E031-15CC-D9D6EDE22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EAC41-0C3D-BD70-7102-E0E1519D9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771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8D234-0E6F-8B5F-6D67-109FFCFE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39696-BF50-448E-ADA7-6325CD4C8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46330-EC7D-E71A-113B-20D1054AD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16D1-1525-4C73-B44A-B87F342E30D6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7287-8E75-3C26-C4E8-14018AAB8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0B5A9-CD2A-94E7-E152-2BC87262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927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C974-6B38-1982-DD87-1D21E5A1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E3DCB-0C7C-A3D0-E6DB-EC8B6FA53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267CB-962C-2227-6B10-D11BEBFB2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6B7E-7372-4737-94CD-C3038737D1F8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B7DDA-F0F7-464D-FF53-CD62D663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B2911-8176-5405-8B18-73FBEA49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824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09E2-F833-8B2A-660C-F83D9000B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4E0F2-0D82-3D58-D7B1-AD048D07B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3D44E-0749-C40C-0BC1-623DF753C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1EA0A-C70B-6E8C-C01F-A95616671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6091B-1BB3-465A-BED5-4FFC82485C45}" type="datetime1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E2ED3-1EA1-85C0-201A-BD56DDCBD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1A96E-B694-CAA0-FC9E-3DD0EB27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117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31767-F061-C3C7-BFFC-666CBC517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AD2AB-90EC-5B60-17F4-9D0122FDF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BCD37-655B-B265-3227-9CFA5AC82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7EBB3-B7F5-403E-697C-6C527228E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6589B-26AD-F19E-DB5F-29FA37CC6E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F90751-12B2-88B0-6F23-AD463E03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E6C98-F936-4DC3-B819-66368E177234}" type="datetime1">
              <a:rPr lang="en-GB" smtClean="0"/>
              <a:t>15/04/2026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61169A-B394-9587-D2D1-CEC8C32A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DF84DB-703F-0BD6-FDAC-7E72A49E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823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42A8-6C3B-826F-F3FC-6D2C6E98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3DB6F-7812-DB01-D527-11A58F9F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FB8CB-D5CE-442C-8954-B19AF13DA704}" type="datetime1">
              <a:rPr lang="en-GB" smtClean="0"/>
              <a:t>15/04/2026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09FA-7668-2EE9-5AE7-A66913CB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FA642F-70AC-60F7-516F-845A0F23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863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2B332A-DFF8-6F75-2529-4EAA14EB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BD7A8-AA6E-4B05-B79E-41B6C81B72FA}" type="datetime1">
              <a:rPr lang="en-GB" smtClean="0"/>
              <a:t>15/04/2026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EEE7A-1444-2685-D74E-6164F1A9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87A5B-3656-AF79-5CC2-E8B4F1492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39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872A1-2B9D-DED3-F711-C7070C2AC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5B4A8-DA8A-2F83-1586-CE7BF6F42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5D3D1-562E-A21F-89A4-143EF9089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0205B-A9AD-CA2F-7FB0-56CA3646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1674-C5A2-442B-B6FA-86429B1A15C5}" type="datetime1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11DEB-074E-068D-3D01-E7FBFE9D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44FB7-01BA-E028-BFF5-DF4317707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185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2A3B7-755D-9E14-2959-7A03F680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3438D-65AB-9B8D-06E0-4176D2181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4680F-2B99-4ED8-923B-AA4840DFA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1437C-5C04-6843-7BA8-AFFA19D5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D18B-BC03-4856-B805-23DD08C582DF}" type="datetime1">
              <a:rPr lang="en-GB" smtClean="0"/>
              <a:t>15/04/2026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EA4E7-0D2F-E00A-7543-26BE96CE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716B9-EB6B-D31A-F1D9-D6498A94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379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84D2-F15E-D061-3851-E0ADA2BF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E25EA-D35A-8407-A369-257909A89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BBAD9-7998-FD79-D705-349540A7C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C4A5-095A-4336-8A68-AB6584789BBC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374D6-E5FF-FB1A-9596-6555FA04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3535B-F0E0-F5C1-7C9E-A2A6F7DD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44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29E040-31C3-0E5D-451C-ED2F88684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A2C49-AEA5-C527-A758-B1DD45AB1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46A47-9C5D-2101-843C-883E98135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8DE9F-33DD-4A5C-9239-2DDA4710C787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80871-5B05-6E20-5256-3947AD31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346C9-B346-7CAE-A493-1C2184D7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33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07BF3-765E-47D9-BACD-5497282C50E1}" type="datetimeFigureOut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D7122-0C35-40C8-84A2-C83284961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42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FA94DA-7C39-68D5-A259-C65BCE83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33685-97A8-48FA-27B6-5B1F73CD6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51F8-AFCA-3628-E8C1-F84097893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74E11-1D46-4284-ACCC-460D6466BAF7}" type="datetime1">
              <a:rPr lang="en-GB" smtClean="0"/>
              <a:t>15/04/2026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3AF5C-6B89-EC4D-0874-1008E3EAD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Second Chance 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27AC9-DE12-6DB4-E80D-19B17FA16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F2AF3-7C6B-4358-B384-107C11D05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11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vc.ac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05433" y="5298510"/>
            <a:ext cx="5811593" cy="2846008"/>
          </a:xfrm>
          <a:prstGeom prst="rect">
            <a:avLst/>
          </a:prstGeom>
          <a:extLst>
            <a:ext uri="{909E8E84-426E-40dd-AFC4-6F175D3DCCD1}"/>
            <a:ext uri="{91240B29-F687-4f45-9708-019B960494DF}"/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bg1"/>
                </a:solidFill>
                <a:latin typeface="Century Gothic Std Bold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www.cavc.ac.uk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MS PGothic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charset="0"/>
                <a:cs typeface="+mn-cs"/>
              </a:rPr>
              <a:t>Inspirational. Inclusive. Influential.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2225A2-D3F0-45D1-9C47-B1037531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B9FBFA8-6AF4-4091-9C8B-DEC6D8933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F40A0-D401-4716-971D-44E4AAA90252}"/>
              </a:ext>
            </a:extLst>
          </p:cNvPr>
          <p:cNvSpPr txBox="1"/>
          <p:nvPr/>
        </p:nvSpPr>
        <p:spPr>
          <a:xfrm>
            <a:off x="182611" y="851999"/>
            <a:ext cx="5227821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Overview of Adult Learning Partnership and ESOL in Cardiff and the Vale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Trosolwg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o'r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Bartneriaeth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Dysgu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Oedolion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ac ESOL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yng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Nghaerdydd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a'r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Fro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200C0F-E304-4778-B1B8-85C7ED8542CA}"/>
              </a:ext>
            </a:extLst>
          </p:cNvPr>
          <p:cNvSpPr/>
          <p:nvPr/>
        </p:nvSpPr>
        <p:spPr>
          <a:xfrm>
            <a:off x="304800" y="6097009"/>
            <a:ext cx="636926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F31D9-FF2F-CD35-E88C-C4AF2120A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552" y="2542749"/>
            <a:ext cx="4265679" cy="135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90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927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ECC4CA9-F9A8-BF5F-1BD9-9B6530807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59" y="1422232"/>
            <a:ext cx="2648371" cy="176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00163-569A-8D72-85F4-5D0D5F03C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08" y="4559145"/>
            <a:ext cx="11139854" cy="93044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 Cardiff and Vale Community Learning Partnership – Partners</a:t>
            </a:r>
          </a:p>
        </p:txBody>
      </p:sp>
      <p:pic>
        <p:nvPicPr>
          <p:cNvPr id="6" name="Picture 17">
            <a:extLst>
              <a:ext uri="{FF2B5EF4-FFF2-40B4-BE49-F238E27FC236}">
                <a16:creationId xmlns:a16="http://schemas.microsoft.com/office/drawing/2014/main" id="{CF78ADA2-B37D-B95D-C0E6-995C7B99D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0143" y="1080957"/>
            <a:ext cx="2646677" cy="245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68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609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2A01E3B-1E57-F940-4EEB-BCE43AE7E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6963" y="1508296"/>
            <a:ext cx="2648372" cy="158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327C7A-4669-4FF9-9E3B-3100F58C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4608" y="5687085"/>
            <a:ext cx="10862530" cy="79071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Partneriaeth Dysgu Cymunedol Caerdydd a'r Fro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–</a:t>
            </a:r>
            <a:r>
              <a:rPr kumimoji="0" lang="cy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Partneriaid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450" y="684054"/>
            <a:ext cx="3031860" cy="34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183CF-CAF1-D133-72B5-32BA0AB41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26" y="315138"/>
            <a:ext cx="11427947" cy="99880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Provision Across the Partnership</a:t>
            </a:r>
            <a:br>
              <a:rPr lang="en-GB" sz="4000" b="1" dirty="0">
                <a:latin typeface="Century Gothic" panose="020B0502020202020204" pitchFamily="34" charset="0"/>
              </a:rPr>
            </a:br>
            <a:r>
              <a:rPr lang="cy" sz="4000" b="1" dirty="0">
                <a:solidFill>
                  <a:srgbClr val="0070C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Darpariaeth ar draws y Bartneriaeth</a:t>
            </a:r>
            <a:endParaRPr lang="en-GB" sz="4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048A97-CB20-3853-03B8-5FE8C2B0E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525204"/>
              </p:ext>
            </p:extLst>
          </p:nvPr>
        </p:nvGraphicFramePr>
        <p:xfrm>
          <a:off x="819441" y="1953938"/>
          <a:ext cx="10781715" cy="4135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99F98CD-F4F7-4EC6-8952-EB5E6F83D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9485" y="6089837"/>
            <a:ext cx="2432515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1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D1A2-5AFF-54D6-426A-DB42A21A5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Vision		</a:t>
            </a:r>
            <a:r>
              <a:rPr lang="en-GB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Gweledigaeth</a:t>
            </a:r>
            <a:endParaRPr lang="en-GB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C903BB-E357-73F2-AB09-0AF4371BA5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275821"/>
              </p:ext>
            </p:extLst>
          </p:nvPr>
        </p:nvGraphicFramePr>
        <p:xfrm>
          <a:off x="352425" y="1371600"/>
          <a:ext cx="112014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F113E43-0637-685C-D09F-9C9E9F7044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0908" y="5804546"/>
            <a:ext cx="2762639" cy="8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91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A157-79AD-6BD6-6C57-690159F9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201"/>
            <a:ext cx="10515600" cy="473540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Century Gothic" panose="020B0502020202020204" pitchFamily="34" charset="0"/>
              </a:rPr>
              <a:t>Strategic Aims	</a:t>
            </a:r>
            <a:r>
              <a:rPr lang="en-GB" sz="36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Nodau</a:t>
            </a:r>
            <a:r>
              <a:rPr lang="en-GB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GB" sz="36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Strategol</a:t>
            </a:r>
            <a:r>
              <a:rPr lang="en-GB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 </a:t>
            </a:r>
            <a:r>
              <a:rPr lang="en-GB" sz="3600" b="1" dirty="0">
                <a:latin typeface="Century Gothic" panose="020B0502020202020204" pitchFamily="34" charset="0"/>
              </a:rPr>
              <a:t>2025-2028</a:t>
            </a:r>
            <a:r>
              <a:rPr lang="en-GB" sz="3600" dirty="0">
                <a:latin typeface="Century Gothic" panose="020B0502020202020204" pitchFamily="34" charset="0"/>
              </a:rPr>
              <a:t> 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984058-3257-DD61-8B2F-185ED1D212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237924"/>
              </p:ext>
            </p:extLst>
          </p:nvPr>
        </p:nvGraphicFramePr>
        <p:xfrm>
          <a:off x="276225" y="885825"/>
          <a:ext cx="11220449" cy="5578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C50FB0D-0DAC-DDA7-4D92-0F0F4BFD5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4653" y="5974950"/>
            <a:ext cx="2368396" cy="75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00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7BC4-B7EA-826E-4815-7DC0A28A1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50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142D1-4097-8135-BE2C-326C4E2F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825"/>
            <a:ext cx="7543800" cy="5295900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GB" sz="1800" dirty="0">
                <a:latin typeface="Century Gothic" panose="020B0502020202020204" pitchFamily="34" charset="0"/>
              </a:rPr>
              <a:t>Commenced as a pilot project at CAVC in 2017.</a:t>
            </a:r>
            <a:endParaRPr lang="en-GB" sz="2400" dirty="0">
              <a:latin typeface="Century Gothic" panose="020B0502020202020204" pitchFamily="34" charset="0"/>
            </a:endParaRPr>
          </a:p>
          <a:p>
            <a:pPr lvl="1" fontAlgn="base"/>
            <a:r>
              <a:rPr lang="en-GB" sz="1600" dirty="0">
                <a:latin typeface="Century Gothic" panose="020B0502020202020204" pitchFamily="34" charset="0"/>
              </a:rPr>
              <a:t>Standardised assessment </a:t>
            </a:r>
            <a:endParaRPr lang="en-GB" sz="1800" dirty="0">
              <a:latin typeface="Century Gothic" panose="020B0502020202020204" pitchFamily="34" charset="0"/>
            </a:endParaRPr>
          </a:p>
          <a:p>
            <a:pPr lvl="1" fontAlgn="base"/>
            <a:r>
              <a:rPr lang="en-GB" sz="1600" dirty="0">
                <a:latin typeface="Century Gothic" panose="020B0502020202020204" pitchFamily="34" charset="0"/>
              </a:rPr>
              <a:t>Coordinated provision</a:t>
            </a:r>
            <a:endParaRPr lang="en-GB" sz="1800" dirty="0">
              <a:latin typeface="Century Gothic" panose="020B0502020202020204" pitchFamily="34" charset="0"/>
            </a:endParaRPr>
          </a:p>
          <a:p>
            <a:pPr lvl="1" fontAlgn="base"/>
            <a:r>
              <a:rPr lang="en-GB" sz="1600" dirty="0">
                <a:latin typeface="Century Gothic" panose="020B0502020202020204" pitchFamily="34" charset="0"/>
              </a:rPr>
              <a:t>Manage demand and supply of ESOL through an impartial service</a:t>
            </a:r>
            <a:endParaRPr lang="en-GB" sz="1800" dirty="0">
              <a:latin typeface="Century Gothic" panose="020B0502020202020204" pitchFamily="34" charset="0"/>
            </a:endParaRPr>
          </a:p>
          <a:p>
            <a:pPr lvl="1" fontAlgn="base"/>
            <a:r>
              <a:rPr lang="en-GB" sz="1600" dirty="0">
                <a:latin typeface="Century Gothic" panose="020B0502020202020204" pitchFamily="34" charset="0"/>
              </a:rPr>
              <a:t>Supports learners in finding the most appropriate provision</a:t>
            </a:r>
            <a:endParaRPr lang="en-GB" sz="1800" dirty="0">
              <a:latin typeface="Century Gothic" panose="020B0502020202020204" pitchFamily="34" charset="0"/>
            </a:endParaRPr>
          </a:p>
          <a:p>
            <a:pPr marL="0" indent="0" fontAlgn="base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1800" dirty="0">
                <a:latin typeface="Century Gothic" panose="020B0502020202020204" pitchFamily="34" charset="0"/>
              </a:rPr>
              <a:t>ESOL Policy for Wales commitment &amp; Wales Nation of Sanctuary Plan </a:t>
            </a:r>
          </a:p>
          <a:p>
            <a:pPr fontAlgn="base"/>
            <a:endParaRPr lang="en-GB" sz="2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1800" dirty="0">
                <a:latin typeface="Century Gothic" panose="020B0502020202020204" pitchFamily="34" charset="0"/>
              </a:rPr>
              <a:t>2019 - Pan Wales roll-out to key asylum dispersal areas (Newport, Swansea and Wrexham) - REACH+ service</a:t>
            </a:r>
            <a:endParaRPr lang="en-GB" sz="2400" dirty="0">
              <a:latin typeface="Century Gothic" panose="020B0502020202020204" pitchFamily="34" charset="0"/>
            </a:endParaRPr>
          </a:p>
          <a:p>
            <a:pPr marL="0" indent="0" fontAlgn="base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1800" dirty="0">
                <a:latin typeface="Century Gothic" panose="020B0502020202020204" pitchFamily="34" charset="0"/>
              </a:rPr>
              <a:t>2022 - 2026 - Welsh Government Funded.</a:t>
            </a:r>
            <a:endParaRPr lang="en-GB" sz="2400" dirty="0">
              <a:latin typeface="Century Gothic" panose="020B0502020202020204" pitchFamily="34" charset="0"/>
            </a:endParaRPr>
          </a:p>
          <a:p>
            <a:pPr marL="0" indent="0" fontAlgn="base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1800" dirty="0">
                <a:latin typeface="Century Gothic" panose="020B0502020202020204" pitchFamily="34" charset="0"/>
              </a:rPr>
              <a:t>2026 - Transition to </a:t>
            </a:r>
            <a:r>
              <a:rPr lang="en-GB" sz="1800" dirty="0" err="1">
                <a:latin typeface="Century Gothic" panose="020B0502020202020204" pitchFamily="34" charset="0"/>
              </a:rPr>
              <a:t>Medr</a:t>
            </a:r>
            <a:r>
              <a:rPr lang="en-GB" sz="1800" dirty="0">
                <a:latin typeface="Century Gothic" panose="020B0502020202020204" pitchFamily="34" charset="0"/>
              </a:rPr>
              <a:t> working to determine future years funding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55E8F-8749-16B2-CF3F-112B0A630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132" y="0"/>
            <a:ext cx="2635385" cy="10351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A7412C-A9D5-D468-EDC8-685280C63879}"/>
              </a:ext>
            </a:extLst>
          </p:cNvPr>
          <p:cNvSpPr txBox="1"/>
          <p:nvPr/>
        </p:nvSpPr>
        <p:spPr>
          <a:xfrm>
            <a:off x="8972550" y="1895476"/>
            <a:ext cx="2762250" cy="34163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b="1" dirty="0">
                <a:latin typeface="Century Gothic" panose="020B0502020202020204" pitchFamily="34" charset="0"/>
              </a:rPr>
              <a:t>4,020 assessments 01/04/25 – 31/03/26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b="1" dirty="0">
                <a:latin typeface="Century Gothic" panose="020B0502020202020204" pitchFamily="34" charset="0"/>
              </a:rPr>
              <a:t>21,316 since 2019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b="1" dirty="0">
                <a:latin typeface="Century Gothic" panose="020B0502020202020204" pitchFamily="34" charset="0"/>
              </a:rPr>
              <a:t>Cardiff hub 1818 25/26 and 9992 in total – continued demand</a:t>
            </a:r>
          </a:p>
          <a:p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EFD3B-4BAA-58BF-7455-DD3F053FD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0450" y="5918040"/>
            <a:ext cx="2371550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0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E32A-5F10-DC06-31B3-88ECF5BF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ESOL Provision   </a:t>
            </a:r>
            <a:r>
              <a:rPr lang="en-GB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Darpariaeth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3B4CCA7-892B-8A72-385B-80B30FC00F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709168"/>
              </p:ext>
            </p:extLst>
          </p:nvPr>
        </p:nvGraphicFramePr>
        <p:xfrm>
          <a:off x="676275" y="1220467"/>
          <a:ext cx="10515600" cy="4881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2B5C519-D851-5681-CDCC-5D831BAB5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4250" y="6102030"/>
            <a:ext cx="2371550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9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F0B7-008F-8A10-F8A7-3D6D5199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Thank you!  Questions?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 err="1">
                <a:latin typeface="Century Gothic" panose="020B0502020202020204" pitchFamily="34" charset="0"/>
              </a:rPr>
              <a:t>Diolch</a:t>
            </a:r>
            <a:r>
              <a:rPr lang="en-GB" b="1" dirty="0">
                <a:latin typeface="Century Gothic" panose="020B0502020202020204" pitchFamily="34" charset="0"/>
              </a:rPr>
              <a:t>! </a:t>
            </a:r>
            <a:r>
              <a:rPr lang="en-GB" b="1" dirty="0" err="1">
                <a:latin typeface="Century Gothic" panose="020B0502020202020204" pitchFamily="34" charset="0"/>
              </a:rPr>
              <a:t>Cwestiynau</a:t>
            </a:r>
            <a:r>
              <a:rPr lang="en-GB" b="1">
                <a:latin typeface="Century Gothic" panose="020B0502020202020204" pitchFamily="34" charset="0"/>
              </a:rPr>
              <a:t>?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9CC8F2-B590-4CE9-8BC3-380ABAE0E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177" y="5148262"/>
            <a:ext cx="2371550" cy="75597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9114E-1633-38C7-30A5-D62650D71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2113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CD93BC0AD95847AC9B88DE3639DA9D" ma:contentTypeVersion="18" ma:contentTypeDescription="Create a new document." ma:contentTypeScope="" ma:versionID="b8d8d3c2f25fe912009d7c36bbfcd508">
  <xsd:schema xmlns:xsd="http://www.w3.org/2001/XMLSchema" xmlns:xs="http://www.w3.org/2001/XMLSchema" xmlns:p="http://schemas.microsoft.com/office/2006/metadata/properties" xmlns:ns2="d4127354-1402-4f1d-ba7f-e03d5a775dfb" xmlns:ns3="88de1b44-4ae2-4c23-8dde-5547ba08a361" targetNamespace="http://schemas.microsoft.com/office/2006/metadata/properties" ma:root="true" ma:fieldsID="305ec2da8d23339d26abb116b9254207" ns2:_="" ns3:_="">
    <xsd:import namespace="d4127354-1402-4f1d-ba7f-e03d5a775dfb"/>
    <xsd:import namespace="88de1b44-4ae2-4c23-8dde-5547ba08a36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e1b44-4ae2-4c23-8dde-5547ba08a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88de1b44-4ae2-4c23-8dde-5547ba08a36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DB88B0E-31C4-4027-AF65-B164D20A7D87}"/>
</file>

<file path=customXml/itemProps2.xml><?xml version="1.0" encoding="utf-8"?>
<ds:datastoreItem xmlns:ds="http://schemas.openxmlformats.org/officeDocument/2006/customXml" ds:itemID="{39D0F4F9-8B3C-46B8-BE2B-10C6CE70F368}"/>
</file>

<file path=customXml/itemProps3.xml><?xml version="1.0" encoding="utf-8"?>
<ds:datastoreItem xmlns:ds="http://schemas.openxmlformats.org/officeDocument/2006/customXml" ds:itemID="{F9745BB8-2D3F-4CE8-B2B8-8980E51ED88B}"/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258</Words>
  <Application>Microsoft Office PowerPoint</Application>
  <PresentationFormat>Widescreen</PresentationFormat>
  <Paragraphs>67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Century Gothic</vt:lpstr>
      <vt:lpstr>1_Office Theme</vt:lpstr>
      <vt:lpstr>Office Theme</vt:lpstr>
      <vt:lpstr>PowerPoint Presentation</vt:lpstr>
      <vt:lpstr>The Cardiff and Vale Community Learning Partnership – Partners</vt:lpstr>
      <vt:lpstr>Provision Across the Partnership Darpariaeth ar draws y Bartneriaeth</vt:lpstr>
      <vt:lpstr>Vision  Gweledigaeth</vt:lpstr>
      <vt:lpstr>Strategic Aims Nodau Strategol   2025-2028 </vt:lpstr>
      <vt:lpstr>REACH</vt:lpstr>
      <vt:lpstr>ESOL Provision   Darpariaeth  </vt:lpstr>
      <vt:lpstr>Thank you!  Questions? Diolch! Cwestiynau?</vt:lpstr>
    </vt:vector>
  </TitlesOfParts>
  <Company>Cardiff and Vale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 Hiller-Forster</dc:creator>
  <cp:lastModifiedBy>Michell Hiller-Forster</cp:lastModifiedBy>
  <cp:revision>7</cp:revision>
  <dcterms:created xsi:type="dcterms:W3CDTF">2026-02-03T11:22:47Z</dcterms:created>
  <dcterms:modified xsi:type="dcterms:W3CDTF">2026-04-15T11:26:48Z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0x0101001DCD93BC0AD95847AC9B88DE3639DA9D</vt:lpwstr>
  </property>
</Properties>
</file>