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258" r:id="rId6"/>
    <p:sldId id="257" r:id="rId7"/>
    <p:sldId id="259" r:id="rId8"/>
    <p:sldId id="260" r:id="rId9"/>
    <p:sldId id="261" r:id="rId10"/>
    <p:sldId id="263" r:id="rId11"/>
    <p:sldId id="262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0" d="100"/>
          <a:sy n="70" d="100"/>
        </p:scale>
        <p:origin x="67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Robey-Turner {External}" userId="S::charlotterobeyt_outlook.com#ext#@niace340.onmicrosoft.com::7df40325-6ef8-4bad-9e7f-562df8d8ab01" providerId="AD" clId="Web-{E038A0D3-C9C6-FC01-A024-F1AF75A6B47D}"/>
    <pc:docChg chg="modSld">
      <pc:chgData name="Charlotte Robey-Turner {External}" userId="S::charlotterobeyt_outlook.com#ext#@niace340.onmicrosoft.com::7df40325-6ef8-4bad-9e7f-562df8d8ab01" providerId="AD" clId="Web-{E038A0D3-C9C6-FC01-A024-F1AF75A6B47D}" dt="2026-05-29T07:12:06.147" v="3" actId="20577"/>
      <pc:docMkLst>
        <pc:docMk/>
      </pc:docMkLst>
      <pc:sldChg chg="modSp">
        <pc:chgData name="Charlotte Robey-Turner {External}" userId="S::charlotterobeyt_outlook.com#ext#@niace340.onmicrosoft.com::7df40325-6ef8-4bad-9e7f-562df8d8ab01" providerId="AD" clId="Web-{E038A0D3-C9C6-FC01-A024-F1AF75A6B47D}" dt="2026-05-29T07:12:06.147" v="3" actId="20577"/>
        <pc:sldMkLst>
          <pc:docMk/>
          <pc:sldMk cId="1841062242" sldId="257"/>
        </pc:sldMkLst>
        <pc:spChg chg="mod">
          <ac:chgData name="Charlotte Robey-Turner {External}" userId="S::charlotterobeyt_outlook.com#ext#@niace340.onmicrosoft.com::7df40325-6ef8-4bad-9e7f-562df8d8ab01" providerId="AD" clId="Web-{E038A0D3-C9C6-FC01-A024-F1AF75A6B47D}" dt="2026-05-29T07:12:06.147" v="3" actId="20577"/>
          <ac:spMkLst>
            <pc:docMk/>
            <pc:sldMk cId="1841062242" sldId="257"/>
            <ac:spMk id="2" creationId="{BE87F85F-5ECE-182A-BCC3-A3BFC19174EC}"/>
          </ac:spMkLst>
        </pc:spChg>
      </pc:sldChg>
    </pc:docChg>
  </pc:docChgLst>
  <pc:docChgLst>
    <pc:chgData name="Charlotte Robey-Turner {External}" userId="S::charlotterobeyt_outlook.com#ext#@niace340.onmicrosoft.com::7df40325-6ef8-4bad-9e7f-562df8d8ab01" providerId="AD" clId="Web-{CAD6DEEA-3A06-911F-B484-4185F68B3D0D}"/>
    <pc:docChg chg="addSld delSld modSld sldOrd">
      <pc:chgData name="Charlotte Robey-Turner {External}" userId="S::charlotterobeyt_outlook.com#ext#@niace340.onmicrosoft.com::7df40325-6ef8-4bad-9e7f-562df8d8ab01" providerId="AD" clId="Web-{CAD6DEEA-3A06-911F-B484-4185F68B3D0D}" dt="2026-05-11T19:55:58.141" v="731"/>
      <pc:docMkLst>
        <pc:docMk/>
      </pc:docMkLst>
      <pc:sldChg chg="modSp modNotes">
        <pc:chgData name="Charlotte Robey-Turner {External}" userId="S::charlotterobeyt_outlook.com#ext#@niace340.onmicrosoft.com::7df40325-6ef8-4bad-9e7f-562df8d8ab01" providerId="AD" clId="Web-{CAD6DEEA-3A06-911F-B484-4185F68B3D0D}" dt="2026-05-11T19:55:58.141" v="731"/>
        <pc:sldMkLst>
          <pc:docMk/>
          <pc:sldMk cId="109857222" sldId="256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1:28.227" v="12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2:26.137" v="23" actId="20577"/>
        <pc:sldMkLst>
          <pc:docMk/>
          <pc:sldMk cId="1841062242" sldId="257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2:26.137" v="23" actId="20577"/>
          <ac:spMkLst>
            <pc:docMk/>
            <pc:sldMk cId="1841062242" sldId="257"/>
            <ac:spMk id="3" creationId="{5A9BFD10-D49F-CC82-9273-EAB613CC637A}"/>
          </ac:spMkLst>
        </pc:spChg>
      </pc:sldChg>
      <pc:sldChg chg="modSp new ord">
        <pc:chgData name="Charlotte Robey-Turner {External}" userId="S::charlotterobeyt_outlook.com#ext#@niace340.onmicrosoft.com::7df40325-6ef8-4bad-9e7f-562df8d8ab01" providerId="AD" clId="Web-{CAD6DEEA-3A06-911F-B484-4185F68B3D0D}" dt="2026-05-11T19:41:49.604" v="16" actId="20577"/>
        <pc:sldMkLst>
          <pc:docMk/>
          <pc:sldMk cId="188779548" sldId="258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1:49.604" v="16" actId="20577"/>
          <ac:spMkLst>
            <pc:docMk/>
            <pc:sldMk cId="188779548" sldId="258"/>
            <ac:spMk id="2" creationId="{5DC64128-6548-E956-1E0D-EF3D4BCE7AE4}"/>
          </ac:spMkLst>
        </pc:spChg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3:14.375" v="38" actId="20577"/>
        <pc:sldMkLst>
          <pc:docMk/>
          <pc:sldMk cId="3480018435" sldId="259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3:14.375" v="38" actId="20577"/>
          <ac:spMkLst>
            <pc:docMk/>
            <pc:sldMk cId="3480018435" sldId="259"/>
            <ac:spMk id="2" creationId="{D90EED55-2E23-6621-1D45-5BBF2CB77626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2:45.498" v="35" actId="20577"/>
          <ac:spMkLst>
            <pc:docMk/>
            <pc:sldMk cId="3480018435" sldId="259"/>
            <ac:spMk id="3" creationId="{03FF2EBE-2961-563D-2B35-29131D59A973}"/>
          </ac:spMkLst>
        </pc:spChg>
      </pc:sldChg>
      <pc:sldChg chg="addSp delSp modSp new">
        <pc:chgData name="Charlotte Robey-Turner {External}" userId="S::charlotterobeyt_outlook.com#ext#@niace340.onmicrosoft.com::7df40325-6ef8-4bad-9e7f-562df8d8ab01" providerId="AD" clId="Web-{CAD6DEEA-3A06-911F-B484-4185F68B3D0D}" dt="2026-05-11T19:43:44.799" v="47"/>
        <pc:sldMkLst>
          <pc:docMk/>
          <pc:sldMk cId="1665022397" sldId="260"/>
        </pc:sldMkLst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4:31.537" v="63" actId="20577"/>
        <pc:sldMkLst>
          <pc:docMk/>
          <pc:sldMk cId="1326730122" sldId="261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4:31.537" v="63" actId="20577"/>
          <ac:spMkLst>
            <pc:docMk/>
            <pc:sldMk cId="1326730122" sldId="261"/>
            <ac:spMk id="2" creationId="{A0AABDD6-A6FD-BE19-BC53-C29BC41BD82F}"/>
          </ac:spMkLst>
        </pc:spChg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6:42.705" v="215" actId="20577"/>
        <pc:sldMkLst>
          <pc:docMk/>
          <pc:sldMk cId="3789399440" sldId="262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6:42.705" v="215" actId="20577"/>
          <ac:spMkLst>
            <pc:docMk/>
            <pc:sldMk cId="3789399440" sldId="262"/>
            <ac:spMk id="2" creationId="{4104B8C3-E063-45D5-C5F6-D1B14D03B632}"/>
          </ac:spMkLst>
        </pc:spChg>
      </pc:sldChg>
      <pc:sldChg chg="modSp new">
        <pc:chgData name="Charlotte Robey-Turner {External}" userId="S::charlotterobeyt_outlook.com#ext#@niace340.onmicrosoft.com::7df40325-6ef8-4bad-9e7f-562df8d8ab01" providerId="AD" clId="Web-{CAD6DEEA-3A06-911F-B484-4185F68B3D0D}" dt="2026-05-11T19:46:31.845" v="192" actId="20577"/>
        <pc:sldMkLst>
          <pc:docMk/>
          <pc:sldMk cId="1702213712" sldId="263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4:45.397" v="72" actId="20577"/>
          <ac:spMkLst>
            <pc:docMk/>
            <pc:sldMk cId="1702213712" sldId="263"/>
            <ac:spMk id="2" creationId="{14BAB087-BD81-2486-620F-4159D26A008A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6:31.845" v="192" actId="20577"/>
          <ac:spMkLst>
            <pc:docMk/>
            <pc:sldMk cId="1702213712" sldId="263"/>
            <ac:spMk id="3" creationId="{E7C2FB64-E6FD-43CE-DF8E-25D336FE0472}"/>
          </ac:spMkLst>
        </pc:spChg>
      </pc:sldChg>
      <pc:sldChg chg="modSp add ord replId">
        <pc:chgData name="Charlotte Robey-Turner {External}" userId="S::charlotterobeyt_outlook.com#ext#@niace340.onmicrosoft.com::7df40325-6ef8-4bad-9e7f-562df8d8ab01" providerId="AD" clId="Web-{CAD6DEEA-3A06-911F-B484-4185F68B3D0D}" dt="2026-05-11T19:49:17.800" v="361" actId="20577"/>
        <pc:sldMkLst>
          <pc:docMk/>
          <pc:sldMk cId="2546559578" sldId="264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7:22.931" v="225" actId="20577"/>
          <ac:spMkLst>
            <pc:docMk/>
            <pc:sldMk cId="2546559578" sldId="264"/>
            <ac:spMk id="2" creationId="{062F125E-AB77-1BFE-E413-DC1086760052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9:17.800" v="361" actId="20577"/>
          <ac:spMkLst>
            <pc:docMk/>
            <pc:sldMk cId="2546559578" sldId="264"/>
            <ac:spMk id="3" creationId="{B7E24297-86FC-ADDE-F8DB-7D55E1998309}"/>
          </ac:spMkLst>
        </pc:spChg>
      </pc:sldChg>
      <pc:sldChg chg="delSp modSp new">
        <pc:chgData name="Charlotte Robey-Turner {External}" userId="S::charlotterobeyt_outlook.com#ext#@niace340.onmicrosoft.com::7df40325-6ef8-4bad-9e7f-562df8d8ab01" providerId="AD" clId="Web-{CAD6DEEA-3A06-911F-B484-4185F68B3D0D}" dt="2026-05-11T19:53:24.364" v="605" actId="20577"/>
        <pc:sldMkLst>
          <pc:docMk/>
          <pc:sldMk cId="1631137347" sldId="265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48:56.095" v="330" actId="1076"/>
          <ac:spMkLst>
            <pc:docMk/>
            <pc:sldMk cId="1631137347" sldId="265"/>
            <ac:spMk id="3" creationId="{3A3A5CCC-154A-2DF6-E66D-1F0CF02F965B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52:33.252" v="540" actId="20577"/>
          <ac:spMkLst>
            <pc:docMk/>
            <pc:sldMk cId="1631137347" sldId="265"/>
            <ac:spMk id="4" creationId="{28AA023B-D98E-3197-BCD5-69F95332A40A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50:15.632" v="426" actId="1076"/>
          <ac:spMkLst>
            <pc:docMk/>
            <pc:sldMk cId="1631137347" sldId="265"/>
            <ac:spMk id="5" creationId="{FCC31D93-366B-5D95-D210-991E06BB0B23}"/>
          </ac:spMkLst>
        </pc:spChg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53:24.364" v="605" actId="20577"/>
          <ac:spMkLst>
            <pc:docMk/>
            <pc:sldMk cId="1631137347" sldId="265"/>
            <ac:spMk id="6" creationId="{AF452F96-3717-5DE3-0FA4-C0F28D1827C2}"/>
          </ac:spMkLst>
        </pc:spChg>
      </pc:sldChg>
      <pc:sldChg chg="modSp add ord replId">
        <pc:chgData name="Charlotte Robey-Turner {External}" userId="S::charlotterobeyt_outlook.com#ext#@niace340.onmicrosoft.com::7df40325-6ef8-4bad-9e7f-562df8d8ab01" providerId="AD" clId="Web-{CAD6DEEA-3A06-911F-B484-4185F68B3D0D}" dt="2026-05-11T19:54:47.948" v="613" actId="20577"/>
        <pc:sldMkLst>
          <pc:docMk/>
          <pc:sldMk cId="3176396891" sldId="266"/>
        </pc:sldMkLst>
        <pc:spChg chg="mod">
          <ac:chgData name="Charlotte Robey-Turner {External}" userId="S::charlotterobeyt_outlook.com#ext#@niace340.onmicrosoft.com::7df40325-6ef8-4bad-9e7f-562df8d8ab01" providerId="AD" clId="Web-{CAD6DEEA-3A06-911F-B484-4185F68B3D0D}" dt="2026-05-11T19:54:47.948" v="613" actId="20577"/>
          <ac:spMkLst>
            <pc:docMk/>
            <pc:sldMk cId="3176396891" sldId="266"/>
            <ac:spMk id="2" creationId="{AECFE136-420B-9FD5-B499-730633378986}"/>
          </ac:spMkLst>
        </pc:spChg>
      </pc:sldChg>
    </pc:docChg>
  </pc:docChgLst>
  <pc:docChgLst>
    <pc:chgData name="Nisha Patel" userId="76b2c7df-a248-4ec5-9a4f-98d0a1601b26" providerId="ADAL" clId="{1636C35F-1B47-432B-8E07-B9783F9149D1}"/>
    <pc:docChg chg="undo custSel modSld">
      <pc:chgData name="Nisha Patel" userId="76b2c7df-a248-4ec5-9a4f-98d0a1601b26" providerId="ADAL" clId="{1636C35F-1B47-432B-8E07-B9783F9149D1}" dt="2026-06-04T17:08:11.820" v="7" actId="1076"/>
      <pc:docMkLst>
        <pc:docMk/>
      </pc:docMkLst>
      <pc:sldChg chg="addSp delSp modSp mod setBg">
        <pc:chgData name="Nisha Patel" userId="76b2c7df-a248-4ec5-9a4f-98d0a1601b26" providerId="ADAL" clId="{1636C35F-1B47-432B-8E07-B9783F9149D1}" dt="2026-06-04T17:08:11.820" v="7" actId="1076"/>
        <pc:sldMkLst>
          <pc:docMk/>
          <pc:sldMk cId="1665022397" sldId="260"/>
        </pc:sldMkLst>
        <pc:spChg chg="add del mod">
          <ac:chgData name="Nisha Patel" userId="76b2c7df-a248-4ec5-9a4f-98d0a1601b26" providerId="ADAL" clId="{1636C35F-1B47-432B-8E07-B9783F9149D1}" dt="2026-06-04T17:07:58.437" v="1" actId="931"/>
          <ac:spMkLst>
            <pc:docMk/>
            <pc:sldMk cId="1665022397" sldId="260"/>
            <ac:spMk id="3" creationId="{8BFE626F-DA59-766F-5150-9B00814BF052}"/>
          </ac:spMkLst>
        </pc:spChg>
        <pc:spChg chg="add del">
          <ac:chgData name="Nisha Patel" userId="76b2c7df-a248-4ec5-9a4f-98d0a1601b26" providerId="ADAL" clId="{1636C35F-1B47-432B-8E07-B9783F9149D1}" dt="2026-06-04T17:08:03.464" v="4" actId="26606"/>
          <ac:spMkLst>
            <pc:docMk/>
            <pc:sldMk cId="1665022397" sldId="260"/>
            <ac:spMk id="11" creationId="{42A4FC2C-047E-45A5-965D-8E1E3BF09BC6}"/>
          </ac:spMkLst>
        </pc:spChg>
        <pc:picChg chg="del">
          <ac:chgData name="Nisha Patel" userId="76b2c7df-a248-4ec5-9a4f-98d0a1601b26" providerId="ADAL" clId="{1636C35F-1B47-432B-8E07-B9783F9149D1}" dt="2026-06-04T17:07:18.519" v="0" actId="478"/>
          <ac:picMkLst>
            <pc:docMk/>
            <pc:sldMk cId="1665022397" sldId="260"/>
            <ac:picMk id="4" creationId="{59F3927E-9BC0-399B-AFF8-D656E226F665}"/>
          </ac:picMkLst>
        </pc:picChg>
        <pc:picChg chg="add mod ord">
          <ac:chgData name="Nisha Patel" userId="76b2c7df-a248-4ec5-9a4f-98d0a1601b26" providerId="ADAL" clId="{1636C35F-1B47-432B-8E07-B9783F9149D1}" dt="2026-06-04T17:08:11.820" v="7" actId="1076"/>
          <ac:picMkLst>
            <pc:docMk/>
            <pc:sldMk cId="1665022397" sldId="260"/>
            <ac:picMk id="6" creationId="{70F46A5E-24AE-CE7F-87EC-A8678FDE3EF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4B3BE-A544-4C7D-8B1C-3AF1C11578FF}" type="datetimeFigureOut">
              <a:t>6/4/2026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45EEC-5229-433A-A8E6-E0B7E476FFD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029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These slides give an outline session to deliver with staff. It should take around 20-30 minutes. You can tailor the content to your college's processes and add more information about your support for young adult carers. You may also want to add some discussion points </a:t>
            </a:r>
            <a:r>
              <a:rPr lang="en-US">
                <a:ea typeface="Calibri"/>
                <a:cs typeface="Calibri"/>
              </a:rPr>
              <a:t>around the impact of caring on young people and their experience of college. 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945EEC-5229-433A-A8E6-E0B7E476FFDB}" type="slidenum"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76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Young adult carers training session for staff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64128-6548-E956-1E0D-EF3D4BCE7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Who are young adult carers? 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0B74C-CBCE-8AC0-B964-4FA0486AF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79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7F85F-5ECE-182A-BCC3-A3BFC1917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are young adult carers?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BFD10-D49F-CC82-9273-EAB613CC6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</a:pPr>
            <a:endParaRPr lang="en-GB"/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GB" dirty="0">
                <a:latin typeface="Arial"/>
                <a:cs typeface="Arial"/>
              </a:rPr>
              <a:t>Young adult carers are young people aged 16-24 who provide unpaid care to someone, usually a member of their family, on </a:t>
            </a:r>
            <a:r>
              <a:rPr lang="en-GB">
                <a:latin typeface="Arial"/>
                <a:cs typeface="Arial"/>
              </a:rPr>
              <a:t>a regular</a:t>
            </a:r>
            <a:r>
              <a:rPr lang="en-GB" dirty="0">
                <a:latin typeface="Arial"/>
                <a:cs typeface="Arial"/>
              </a:rPr>
              <a:t> basis.</a:t>
            </a:r>
            <a:endParaRPr lang="en-US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ct val="20000"/>
              </a:spcBef>
            </a:pPr>
            <a:endParaRPr lang="en-GB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GB" dirty="0">
                <a:latin typeface="Arial"/>
                <a:cs typeface="Arial"/>
              </a:rPr>
              <a:t>They may care for a parent, sibling, grandparent or other relative who has a disability, long-term illness, mental health problem or other condition which results in a need for care, support or supervision. </a:t>
            </a:r>
            <a:endParaRPr lang="en-US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Font typeface="Wingdings,Sans-Serif" panose="020B0604020202020204" pitchFamily="34" charset="0"/>
              <a:buChar char="§"/>
            </a:pPr>
            <a:endParaRPr lang="en-US" sz="3200" dirty="0">
              <a:latin typeface="Calibri"/>
              <a:ea typeface="Calibri"/>
              <a:cs typeface="Calibri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1062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ED55-2E23-6621-1D45-5BBF2CB7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Aptos Display"/>
                <a:cs typeface="Arial"/>
              </a:rPr>
              <a:t>Tasks undertaken by young adult carers</a:t>
            </a:r>
            <a:endParaRPr lang="en-GB" sz="4000">
              <a:latin typeface="Aptos Display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F2EBE-2961-563D-2B35-29131D59A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ea typeface="+mn-lt"/>
                <a:cs typeface="+mn-lt"/>
              </a:rPr>
              <a:t>Giving and monitoring medication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Physical care – lifting, carrying, moving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Personal care – dressing, washing, help somebody use the toilet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Emotional support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Household chores - cleaning, shopping, cooking </a:t>
            </a:r>
            <a:endParaRPr lang="en-GB"/>
          </a:p>
          <a:p>
            <a:r>
              <a:rPr lang="en-GB">
                <a:ea typeface="+mn-lt"/>
                <a:cs typeface="+mn-lt"/>
              </a:rPr>
              <a:t>Managing family finances – budgeting, paying bills </a:t>
            </a:r>
            <a:endParaRPr lang="en-GB"/>
          </a:p>
          <a:p>
            <a:r>
              <a:rPr lang="en-GB" dirty="0">
                <a:ea typeface="+mn-lt"/>
                <a:cs typeface="+mn-lt"/>
              </a:rPr>
              <a:t>Liaising with professionals </a:t>
            </a:r>
            <a:r>
              <a:rPr lang="en-GB" dirty="0" err="1">
                <a:ea typeface="+mn-lt"/>
                <a:cs typeface="+mn-lt"/>
              </a:rPr>
              <a:t>eg</a:t>
            </a:r>
            <a:r>
              <a:rPr lang="en-GB" dirty="0">
                <a:ea typeface="+mn-lt"/>
                <a:cs typeface="+mn-lt"/>
              </a:rPr>
              <a:t> health and social care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01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0F46A5E-24AE-CE7F-87EC-A8678FDE3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02" y="130422"/>
            <a:ext cx="9615395" cy="659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22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ABDD6-A6FD-BE19-BC53-C29BC41B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Identifying young adult carers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23C2A-06D8-C49F-EEBB-DBC0D69AA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73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B087-BD81-2486-620F-4159D26A0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Signs a student might be a carer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2FB64-E6FD-43CE-DF8E-25D336FE0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Being late or </a:t>
            </a:r>
            <a:r>
              <a:rPr lang="en-GB"/>
              <a:t>absent due to responsibilities at home</a:t>
            </a:r>
          </a:p>
          <a:p>
            <a:r>
              <a:rPr lang="en-GB" dirty="0"/>
              <a:t>Displaying feelings of </a:t>
            </a:r>
            <a:r>
              <a:rPr lang="en-GB"/>
              <a:t>worry and lack of concentration</a:t>
            </a:r>
          </a:p>
          <a:p>
            <a:r>
              <a:rPr lang="en-GB"/>
              <a:t>Missing deadlines </a:t>
            </a:r>
            <a:endParaRPr lang="en-GB" dirty="0"/>
          </a:p>
          <a:p>
            <a:r>
              <a:rPr lang="en-GB"/>
              <a:t>A drop in attainment </a:t>
            </a:r>
          </a:p>
          <a:p>
            <a:r>
              <a:rPr lang="en-GB"/>
              <a:t>Physical problems (e.g. back pain) due to heavy lifting at home</a:t>
            </a:r>
          </a:p>
          <a:p>
            <a:r>
              <a:rPr lang="en-GB"/>
              <a:t>Limited friends or social network due to lack of time to socialise</a:t>
            </a:r>
            <a:endParaRPr lang="en-GB" dirty="0"/>
          </a:p>
          <a:p>
            <a:r>
              <a:rPr lang="en-GB"/>
              <a:t>Constant or regular tiredness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213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4B8C3-E063-45D5-C5F6-D1B14D03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to do if you think a student might be a carer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0625-1CFE-23E7-45B2-537301938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39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E0E26-255C-70B1-A166-1BB887480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F125E-AB77-1BFE-E413-DC1086760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Contact student support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24297-86FC-ADDE-F8DB-7D55E1998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The carers lead at college is [add name and details]</a:t>
            </a:r>
            <a:endParaRPr lang="en-US"/>
          </a:p>
          <a:p>
            <a:r>
              <a:rPr lang="en-GB" dirty="0"/>
              <a:t>If you suspect a student might be a carer, please contact the carers lead</a:t>
            </a:r>
          </a:p>
          <a:p>
            <a:r>
              <a:rPr lang="en-GB"/>
              <a:t>The carers lead will speak to the student to explore reasons behind their behaviour and put a support plan in place</a:t>
            </a:r>
          </a:p>
          <a:p>
            <a:r>
              <a:rPr lang="en-GB"/>
              <a:t>If a young person tells you they are a carer...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6559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A5CCC-154A-2DF6-E66D-1F0CF02F9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461963"/>
            <a:ext cx="5157787" cy="823912"/>
          </a:xfrm>
        </p:spPr>
        <p:txBody>
          <a:bodyPr>
            <a:normAutofit/>
          </a:bodyPr>
          <a:lstStyle/>
          <a:p>
            <a:r>
              <a:rPr lang="en-GB" sz="4000"/>
              <a:t>Do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AA023B-D98E-3197-BCD5-69F95332A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70355"/>
            <a:ext cx="5157787" cy="46193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Be understanding and empathetic</a:t>
            </a:r>
          </a:p>
          <a:p>
            <a:r>
              <a:rPr lang="en-GB"/>
              <a:t>Check if they have the support they need in place at college</a:t>
            </a:r>
            <a:endParaRPr lang="en-GB" dirty="0"/>
          </a:p>
          <a:p>
            <a:r>
              <a:rPr lang="en-GB"/>
              <a:t>Tell them that there is support available, if they are unaware</a:t>
            </a:r>
            <a:endParaRPr lang="en-GB" dirty="0"/>
          </a:p>
          <a:p>
            <a:r>
              <a:rPr lang="en-GB"/>
              <a:t>Contact the carers lead to ensure the college is aware</a:t>
            </a:r>
          </a:p>
          <a:p>
            <a:r>
              <a:rPr lang="en-GB"/>
              <a:t>Check in with them regularly and ask how they are doing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31D93-366B-5D95-D210-991E06BB0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461963"/>
            <a:ext cx="5183188" cy="823912"/>
          </a:xfrm>
        </p:spPr>
        <p:txBody>
          <a:bodyPr>
            <a:normAutofit/>
          </a:bodyPr>
          <a:lstStyle/>
          <a:p>
            <a:r>
              <a:rPr lang="en-GB" sz="4000" dirty="0"/>
              <a:t>Don't</a:t>
            </a:r>
            <a:endParaRPr lang="en-GB" sz="40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452F96-3717-5DE3-0FA4-C0F28D182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70355"/>
            <a:ext cx="5183188" cy="46193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Express disbelief </a:t>
            </a:r>
            <a:endParaRPr lang="en-US"/>
          </a:p>
          <a:p>
            <a:r>
              <a:rPr lang="en-GB"/>
              <a:t>Say something which makes them feel pitied</a:t>
            </a:r>
            <a:endParaRPr lang="en-GB" dirty="0"/>
          </a:p>
          <a:p>
            <a:r>
              <a:rPr lang="en-GB" dirty="0"/>
              <a:t>Keep it to yourself – unless the young person </a:t>
            </a:r>
            <a:r>
              <a:rPr lang="en-GB"/>
              <a:t>explicitly</a:t>
            </a:r>
            <a:r>
              <a:rPr lang="en-GB" dirty="0"/>
              <a:t> asks </a:t>
            </a:r>
            <a:r>
              <a:rPr lang="en-GB"/>
              <a:t>you not to share it and they are safe</a:t>
            </a:r>
            <a:endParaRPr lang="en-GB" dirty="0"/>
          </a:p>
          <a:p>
            <a:r>
              <a:rPr lang="en-GB" dirty="0"/>
              <a:t>Discuss any details about their </a:t>
            </a:r>
            <a:r>
              <a:rPr lang="en-GB"/>
              <a:t>situation in front of other staff or students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137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89063-1FCB-2016-ED92-1CB28CD24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FE136-420B-9FD5-B499-730633378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Any 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9F50B-7BE6-CDD7-718B-30F14CEF7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396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27354-1402-4f1d-ba7f-e03d5a775dfb" xsi:nil="true"/>
    <lcf76f155ced4ddcb4097134ff3c332f xmlns="4d17e478-008a-4402-85c5-ebf269caa205">
      <Terms xmlns="http://schemas.microsoft.com/office/infopath/2007/PartnerControls"/>
    </lcf76f155ced4ddcb4097134ff3c332f>
    <n64937230ee64525b7a5f9fa9f9166d9 xmlns="4d17e478-008a-4402-85c5-ebf269caa205">
      <Terms xmlns="http://schemas.microsoft.com/office/infopath/2007/PartnerControls"/>
    </n64937230ee64525b7a5f9fa9f9166d9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FC3E63E4D8F4385B81D516F46FF7B" ma:contentTypeVersion="21" ma:contentTypeDescription="Create a new document." ma:contentTypeScope="" ma:versionID="fb5b4f6f064342428c762c0d5b62a486">
  <xsd:schema xmlns:xsd="http://www.w3.org/2001/XMLSchema" xmlns:xs="http://www.w3.org/2001/XMLSchema" xmlns:p="http://schemas.microsoft.com/office/2006/metadata/properties" xmlns:ns2="d4127354-1402-4f1d-ba7f-e03d5a775dfb" xmlns:ns3="4d17e478-008a-4402-85c5-ebf269caa205" targetNamespace="http://schemas.microsoft.com/office/2006/metadata/properties" ma:root="true" ma:fieldsID="908f45b03655fab7d9028250412644ce" ns2:_="" ns3:_="">
    <xsd:import namespace="d4127354-1402-4f1d-ba7f-e03d5a775dfb"/>
    <xsd:import namespace="4d17e478-008a-4402-85c5-ebf269caa2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n64937230ee64525b7a5f9fa9f9166d9" minOccurs="0"/>
                <xsd:element ref="ns2:TaxCatchAll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description="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7e478-008a-4402-85c5-ebf269caa2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64937230ee64525b7a5f9fa9f9166d9" ma:index="13" nillable="true" ma:taxonomy="true" ma:internalName="n64937230ee64525b7a5f9fa9f9166d9" ma:taxonomyFieldName="Project_x0020_Code" ma:displayName="Project Code" ma:default="" ma:fieldId="{76493723-0ee6-4525-b7a5-f9fa9f9166d9}" ma:sspId="842bce91-9457-43a8-9e1d-1612484c2ab9" ma:termSetId="228f0c69-32b8-40de-b53a-137d3de446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6F2D50-B552-44A6-BE5B-FC9DD9C9C1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7A713B-F566-4FD7-8F3D-6CBBD0C08324}">
  <ds:schemaRefs>
    <ds:schemaRef ds:uri="http://schemas.microsoft.com/office/2006/metadata/properties"/>
    <ds:schemaRef ds:uri="http://schemas.microsoft.com/office/infopath/2007/PartnerControls"/>
    <ds:schemaRef ds:uri="e2afee8c-a93d-4bc3-ba7f-6b0ddbe88eb6"/>
    <ds:schemaRef ds:uri="http://schemas.microsoft.com/sharepoint/v3"/>
    <ds:schemaRef ds:uri="ced982c6-e11a-4f53-8e8d-dc05749ad8d1"/>
    <ds:schemaRef ds:uri="d4127354-1402-4f1d-ba7f-e03d5a775dfb"/>
    <ds:schemaRef ds:uri="4d17e478-008a-4402-85c5-ebf269caa205"/>
  </ds:schemaRefs>
</ds:datastoreItem>
</file>

<file path=customXml/itemProps3.xml><?xml version="1.0" encoding="utf-8"?>
<ds:datastoreItem xmlns:ds="http://schemas.openxmlformats.org/officeDocument/2006/customXml" ds:itemID="{02481BDC-92DD-4022-AE4D-E9431955D2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127354-1402-4f1d-ba7f-e03d5a775dfb"/>
    <ds:schemaRef ds:uri="4d17e478-008a-4402-85c5-ebf269caa2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440</Words>
  <Application>Microsoft Office PowerPoint</Application>
  <PresentationFormat>Widescreen</PresentationFormat>
  <Paragraphs>44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Wingdings,Sans-Serif</vt:lpstr>
      <vt:lpstr>office theme</vt:lpstr>
      <vt:lpstr>Young adult carers training session for staff</vt:lpstr>
      <vt:lpstr>Who are young adult carers? </vt:lpstr>
      <vt:lpstr>Who are young adult carers?</vt:lpstr>
      <vt:lpstr>Tasks undertaken by young adult carers</vt:lpstr>
      <vt:lpstr>PowerPoint Presentation</vt:lpstr>
      <vt:lpstr>Identifying young adult carers</vt:lpstr>
      <vt:lpstr>Signs a student might be a carer</vt:lpstr>
      <vt:lpstr>What to do if you think a student might be a carer</vt:lpstr>
      <vt:lpstr>Contact student support</vt:lpstr>
      <vt:lpstr>PowerPoint Presentation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Nisha Patel</cp:lastModifiedBy>
  <cp:revision>102</cp:revision>
  <dcterms:created xsi:type="dcterms:W3CDTF">2026-05-11T19:40:08Z</dcterms:created>
  <dcterms:modified xsi:type="dcterms:W3CDTF">2026-06-04T17:08:13Z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0x010100513FC3E63E4D8F4385B81D516F46FF7B</vt:lpwstr>
  </property>
  <property fmtid="{D5CDD505-2E9C-101B-9397-08002B2CF9AE}" pid="3" name="MediaServiceImageTags">
    <vt:lpwstr/>
  </property>
</Properties>
</file>